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8" r:id="rId2"/>
  </p:sldIdLst>
  <p:sldSz cx="7380288" cy="1062196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346">
          <p15:clr>
            <a:srgbClr val="A4A3A4"/>
          </p15:clr>
        </p15:guide>
        <p15:guide id="4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FFFF"/>
    <a:srgbClr val="D9E725"/>
    <a:srgbClr val="DAFED0"/>
    <a:srgbClr val="6B3E23"/>
    <a:srgbClr val="993300"/>
    <a:srgbClr val="816C51"/>
    <a:srgbClr val="6A5942"/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04" autoAdjust="0"/>
  </p:normalViewPr>
  <p:slideViewPr>
    <p:cSldViewPr>
      <p:cViewPr varScale="1">
        <p:scale>
          <a:sx n="73" d="100"/>
          <a:sy n="73" d="100"/>
        </p:scale>
        <p:origin x="3108" y="96"/>
      </p:cViewPr>
      <p:guideLst>
        <p:guide orient="horz" pos="2880"/>
        <p:guide pos="2160"/>
        <p:guide orient="horz" pos="3346"/>
        <p:guide pos="2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o zawa" userId="0acf56bdc0aaaf63" providerId="LiveId" clId="{C322771C-00DB-4DF8-8694-E2BE8BE84863}"/>
    <pc:docChg chg="undo redo custSel modSld">
      <pc:chgData name="hiro zawa" userId="0acf56bdc0aaaf63" providerId="LiveId" clId="{C322771C-00DB-4DF8-8694-E2BE8BE84863}" dt="2024-01-11T07:39:28.685" v="5254" actId="1035"/>
      <pc:docMkLst>
        <pc:docMk/>
      </pc:docMkLst>
      <pc:sldChg chg="addSp delSp modSp mod">
        <pc:chgData name="hiro zawa" userId="0acf56bdc0aaaf63" providerId="LiveId" clId="{C322771C-00DB-4DF8-8694-E2BE8BE84863}" dt="2024-01-11T05:39:48.810" v="5042" actId="1038"/>
        <pc:sldMkLst>
          <pc:docMk/>
          <pc:sldMk cId="784181326" sldId="258"/>
        </pc:sldMkLst>
        <pc:spChg chg="add mod">
          <ac:chgData name="hiro zawa" userId="0acf56bdc0aaaf63" providerId="LiveId" clId="{C322771C-00DB-4DF8-8694-E2BE8BE84863}" dt="2024-01-07T12:19:27.381" v="2156" actId="1076"/>
          <ac:spMkLst>
            <pc:docMk/>
            <pc:sldMk cId="784181326" sldId="258"/>
            <ac:spMk id="3" creationId="{D88AF896-E15B-2926-936F-F8C9E518B58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" creationId="{6F49D0BE-2381-7B24-D239-61ED0B292994}"/>
          </ac:spMkLst>
        </pc:spChg>
        <pc:spChg chg="add mod">
          <ac:chgData name="hiro zawa" userId="0acf56bdc0aaaf63" providerId="LiveId" clId="{C322771C-00DB-4DF8-8694-E2BE8BE84863}" dt="2024-01-07T12:20:12.679" v="2160" actId="1076"/>
          <ac:spMkLst>
            <pc:docMk/>
            <pc:sldMk cId="784181326" sldId="258"/>
            <ac:spMk id="4" creationId="{D087ADCE-7B21-A0A7-5FA5-A2F8A9374AE9}"/>
          </ac:spMkLst>
        </pc:spChg>
        <pc:spChg chg="add mod">
          <ac:chgData name="hiro zawa" userId="0acf56bdc0aaaf63" providerId="LiveId" clId="{C322771C-00DB-4DF8-8694-E2BE8BE84863}" dt="2024-01-07T12:10:35.927" v="2129" actId="1035"/>
          <ac:spMkLst>
            <pc:docMk/>
            <pc:sldMk cId="784181326" sldId="258"/>
            <ac:spMk id="5" creationId="{F465B302-209C-4C39-878D-4CBF72AACF7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" creationId="{4C79BB21-4C66-BB56-8AF3-B7C85F1C326F}"/>
          </ac:spMkLst>
        </pc:spChg>
        <pc:spChg chg="add mod ord">
          <ac:chgData name="hiro zawa" userId="0acf56bdc0aaaf63" providerId="LiveId" clId="{C322771C-00DB-4DF8-8694-E2BE8BE84863}" dt="2024-01-07T12:10:40.676" v="2130" actId="14100"/>
          <ac:spMkLst>
            <pc:docMk/>
            <pc:sldMk cId="784181326" sldId="258"/>
            <ac:spMk id="6" creationId="{FD1053F9-7964-A76C-EA83-1E21FAA702A0}"/>
          </ac:spMkLst>
        </pc:spChg>
        <pc:spChg chg="add mod">
          <ac:chgData name="hiro zawa" userId="0acf56bdc0aaaf63" providerId="LiveId" clId="{C322771C-00DB-4DF8-8694-E2BE8BE84863}" dt="2024-01-07T12:18:29.865" v="2154" actId="20577"/>
          <ac:spMkLst>
            <pc:docMk/>
            <pc:sldMk cId="784181326" sldId="258"/>
            <ac:spMk id="7" creationId="{2330B6F5-982F-8113-C757-7B0B2EA5212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" creationId="{344BBCAA-CAAF-35D3-CE8F-DB94FE4A093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" creationId="{49F81572-5D63-E83D-8C69-8C1BCA2A4E3E}"/>
          </ac:spMkLst>
        </pc:spChg>
        <pc:spChg chg="add del mod">
          <ac:chgData name="hiro zawa" userId="0acf56bdc0aaaf63" providerId="LiveId" clId="{C322771C-00DB-4DF8-8694-E2BE8BE84863}" dt="2024-01-07T12:21:03.182" v="2162" actId="478"/>
          <ac:spMkLst>
            <pc:docMk/>
            <pc:sldMk cId="784181326" sldId="258"/>
            <ac:spMk id="8" creationId="{C6FEABA3-439A-A206-92A2-4AFFEF430DD8}"/>
          </ac:spMkLst>
        </pc:spChg>
        <pc:spChg chg="add mod">
          <ac:chgData name="hiro zawa" userId="0acf56bdc0aaaf63" providerId="LiveId" clId="{C322771C-00DB-4DF8-8694-E2BE8BE84863}" dt="2024-01-07T12:30:33.487" v="2409" actId="113"/>
          <ac:spMkLst>
            <pc:docMk/>
            <pc:sldMk cId="784181326" sldId="258"/>
            <ac:spMk id="9" creationId="{5D793745-D692-4F67-FFB0-B8C9BF54188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" creationId="{C1E559C9-F5D3-077D-47C6-DBC4B31F6D6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" creationId="{32B72CAB-FECB-74FD-8ED8-6A0189F391D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" creationId="{B9AC0C22-7B84-24D5-75BD-B8890A658CE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" creationId="{3CCEF9BA-58FD-8A85-CA66-4B820D20829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" creationId="{7DB809B0-2237-C29F-B050-22898931BCFE}"/>
          </ac:spMkLst>
        </pc:spChg>
        <pc:spChg chg="add mod">
          <ac:chgData name="hiro zawa" userId="0acf56bdc0aaaf63" providerId="LiveId" clId="{C322771C-00DB-4DF8-8694-E2BE8BE84863}" dt="2024-01-07T12:44:40.820" v="2807" actId="1076"/>
          <ac:spMkLst>
            <pc:docMk/>
            <pc:sldMk cId="784181326" sldId="258"/>
            <ac:spMk id="13" creationId="{CEC8B89C-78D2-D495-4ADD-5EB6B43E766C}"/>
          </ac:spMkLst>
        </pc:spChg>
        <pc:spChg chg="del mod">
          <ac:chgData name="hiro zawa" userId="0acf56bdc0aaaf63" providerId="LiveId" clId="{C322771C-00DB-4DF8-8694-E2BE8BE84863}" dt="2024-01-07T12:44:59.699" v="2812" actId="478"/>
          <ac:spMkLst>
            <pc:docMk/>
            <pc:sldMk cId="784181326" sldId="258"/>
            <ac:spMk id="14" creationId="{00000000-0000-0000-0000-00000000000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" creationId="{00000000-0000-0000-0000-00000000000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" creationId="{5916ED2C-6C5E-EC51-56E6-EC8FB71C339B}"/>
          </ac:spMkLst>
        </pc:spChg>
        <pc:spChg chg="add mod">
          <ac:chgData name="hiro zawa" userId="0acf56bdc0aaaf63" providerId="LiveId" clId="{C322771C-00DB-4DF8-8694-E2BE8BE84863}" dt="2024-01-07T12:45:39.620" v="2816" actId="1035"/>
          <ac:spMkLst>
            <pc:docMk/>
            <pc:sldMk cId="784181326" sldId="258"/>
            <ac:spMk id="17" creationId="{31EF3EB1-DB2D-1E03-C5AF-510F97E4812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" creationId="{8FB1195E-9822-E886-83EB-8EE6F88208C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" creationId="{65A195DD-4C02-BC45-5D40-BC33A05DB1FF}"/>
          </ac:spMkLst>
        </pc:spChg>
        <pc:spChg chg="del mod">
          <ac:chgData name="hiro zawa" userId="0acf56bdc0aaaf63" providerId="LiveId" clId="{C322771C-00DB-4DF8-8694-E2BE8BE84863}" dt="2024-01-10T12:07:01.196" v="4220" actId="478"/>
          <ac:spMkLst>
            <pc:docMk/>
            <pc:sldMk cId="784181326" sldId="258"/>
            <ac:spMk id="19" creationId="{00000000-0000-0000-0000-000000000000}"/>
          </ac:spMkLst>
        </pc:spChg>
        <pc:spChg chg="add mod">
          <ac:chgData name="hiro zawa" userId="0acf56bdc0aaaf63" providerId="LiveId" clId="{C322771C-00DB-4DF8-8694-E2BE8BE84863}" dt="2024-01-07T13:32:32.262" v="3671" actId="164"/>
          <ac:spMkLst>
            <pc:docMk/>
            <pc:sldMk cId="784181326" sldId="258"/>
            <ac:spMk id="20" creationId="{A9E2D5FA-2288-F211-67AB-30D52A2303C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0" creationId="{C3FE07A0-137D-8B82-5842-7D0AD531D337}"/>
          </ac:spMkLst>
        </pc:spChg>
        <pc:spChg chg="add mod">
          <ac:chgData name="hiro zawa" userId="0acf56bdc0aaaf63" providerId="LiveId" clId="{C322771C-00DB-4DF8-8694-E2BE8BE84863}" dt="2024-01-10T12:17:57.623" v="4727" actId="14100"/>
          <ac:spMkLst>
            <pc:docMk/>
            <pc:sldMk cId="784181326" sldId="258"/>
            <ac:spMk id="21" creationId="{3922D8B4-5EFD-5966-4B1E-06DEE0EBDD7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1" creationId="{B390E26E-E449-385B-A211-B2ADA809DD4A}"/>
          </ac:spMkLst>
        </pc:spChg>
        <pc:spChg chg="add mod ord">
          <ac:chgData name="hiro zawa" userId="0acf56bdc0aaaf63" providerId="LiveId" clId="{C322771C-00DB-4DF8-8694-E2BE8BE84863}" dt="2024-01-10T12:17:21.647" v="4726" actId="167"/>
          <ac:spMkLst>
            <pc:docMk/>
            <pc:sldMk cId="784181326" sldId="258"/>
            <ac:spMk id="22" creationId="{0923BB6A-1B74-E7F3-7E63-232718D1876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2" creationId="{A2D176BA-F8E4-4E81-0806-A41A1038216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3" creationId="{4C47FBEE-A5B3-7071-8A16-42A62D161E4C}"/>
          </ac:spMkLst>
        </pc:spChg>
        <pc:spChg chg="add mod">
          <ac:chgData name="hiro zawa" userId="0acf56bdc0aaaf63" providerId="LiveId" clId="{C322771C-00DB-4DF8-8694-E2BE8BE84863}" dt="2024-01-10T12:10:29.291" v="4623" actId="1076"/>
          <ac:spMkLst>
            <pc:docMk/>
            <pc:sldMk cId="784181326" sldId="258"/>
            <ac:spMk id="23" creationId="{807DB642-C63C-FA67-653E-1AAFF8FBFF1F}"/>
          </ac:spMkLst>
        </pc:spChg>
        <pc:spChg chg="add mod">
          <ac:chgData name="hiro zawa" userId="0acf56bdc0aaaf63" providerId="LiveId" clId="{C322771C-00DB-4DF8-8694-E2BE8BE84863}" dt="2024-01-07T13:32:32.262" v="3671" actId="164"/>
          <ac:spMkLst>
            <pc:docMk/>
            <pc:sldMk cId="784181326" sldId="258"/>
            <ac:spMk id="24" creationId="{9C4DC342-07AD-3FA2-BC9D-16C1319551D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4" creationId="{EB8EA2D5-08D1-61B6-4F49-43C353CBFCED}"/>
          </ac:spMkLst>
        </pc:spChg>
        <pc:spChg chg="add del mod">
          <ac:chgData name="hiro zawa" userId="0acf56bdc0aaaf63" providerId="LiveId" clId="{C322771C-00DB-4DF8-8694-E2BE8BE84863}" dt="2024-01-07T12:51:36.443" v="3112" actId="478"/>
          <ac:spMkLst>
            <pc:docMk/>
            <pc:sldMk cId="784181326" sldId="258"/>
            <ac:spMk id="25" creationId="{0D4E2121-B93C-7D99-00D1-89D2EF174AA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5" creationId="{5A784A01-3D76-7BA7-B2E0-3188CA204C3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6" creationId="{8C0E7F5F-EBF3-EE48-95E1-487A2A06F7F4}"/>
          </ac:spMkLst>
        </pc:spChg>
        <pc:spChg chg="add mod">
          <ac:chgData name="hiro zawa" userId="0acf56bdc0aaaf63" providerId="LiveId" clId="{C322771C-00DB-4DF8-8694-E2BE8BE84863}" dt="2024-01-10T12:21:11.966" v="4763" actId="1076"/>
          <ac:spMkLst>
            <pc:docMk/>
            <pc:sldMk cId="784181326" sldId="258"/>
            <ac:spMk id="26" creationId="{D047079F-E450-70F9-3B62-C260C63617D9}"/>
          </ac:spMkLst>
        </pc:spChg>
        <pc:spChg chg="mod">
          <ac:chgData name="hiro zawa" userId="0acf56bdc0aaaf63" providerId="LiveId" clId="{C322771C-00DB-4DF8-8694-E2BE8BE84863}" dt="2024-01-07T12:57:42.148" v="3370" actId="403"/>
          <ac:spMkLst>
            <pc:docMk/>
            <pc:sldMk cId="784181326" sldId="258"/>
            <ac:spMk id="27" creationId="{00000000-0000-0000-0000-00000000000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8" creationId="{799D901C-EC96-572A-FDBA-1B8889C6167E}"/>
          </ac:spMkLst>
        </pc:spChg>
        <pc:spChg chg="add mod">
          <ac:chgData name="hiro zawa" userId="0acf56bdc0aaaf63" providerId="LiveId" clId="{C322771C-00DB-4DF8-8694-E2BE8BE84863}" dt="2024-01-10T12:08:42.264" v="4445" actId="1035"/>
          <ac:spMkLst>
            <pc:docMk/>
            <pc:sldMk cId="784181326" sldId="258"/>
            <ac:spMk id="28" creationId="{DD5EC699-92FB-4BCC-E373-298EFD94690E}"/>
          </ac:spMkLst>
        </pc:spChg>
        <pc:spChg chg="add mod ord">
          <ac:chgData name="hiro zawa" userId="0acf56bdc0aaaf63" providerId="LiveId" clId="{C322771C-00DB-4DF8-8694-E2BE8BE84863}" dt="2024-01-10T12:20:48.978" v="4761" actId="1076"/>
          <ac:spMkLst>
            <pc:docMk/>
            <pc:sldMk cId="784181326" sldId="258"/>
            <ac:spMk id="29" creationId="{4A427A5F-D7DF-0FF8-E929-096C7C513DA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29" creationId="{4F23FBB4-F7E6-B8A7-B0A3-41B2E63E3C1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0" creationId="{1622FF62-8078-1530-B6FD-9374B919CC50}"/>
          </ac:spMkLst>
        </pc:spChg>
        <pc:spChg chg="add mod">
          <ac:chgData name="hiro zawa" userId="0acf56bdc0aaaf63" providerId="LiveId" clId="{C322771C-00DB-4DF8-8694-E2BE8BE84863}" dt="2024-01-10T12:11:24.986" v="4673" actId="1035"/>
          <ac:spMkLst>
            <pc:docMk/>
            <pc:sldMk cId="784181326" sldId="258"/>
            <ac:spMk id="30" creationId="{C72A4988-8538-4C24-D6BA-08F2F92F060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1" creationId="{23B5FD24-761A-7195-32EC-E4BB863CBCDB}"/>
          </ac:spMkLst>
        </pc:spChg>
        <pc:spChg chg="add mod ord">
          <ac:chgData name="hiro zawa" userId="0acf56bdc0aaaf63" providerId="LiveId" clId="{C322771C-00DB-4DF8-8694-E2BE8BE84863}" dt="2024-01-10T12:23:13.021" v="4785" actId="166"/>
          <ac:spMkLst>
            <pc:docMk/>
            <pc:sldMk cId="784181326" sldId="258"/>
            <ac:spMk id="31" creationId="{E0B72F76-D1EB-FCE1-D3E3-B6E20E5D906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2" creationId="{B5AE3F19-B958-F317-0F26-761EF2853ED3}"/>
          </ac:spMkLst>
        </pc:spChg>
        <pc:spChg chg="add mod ord">
          <ac:chgData name="hiro zawa" userId="0acf56bdc0aaaf63" providerId="LiveId" clId="{C322771C-00DB-4DF8-8694-E2BE8BE84863}" dt="2024-01-10T12:16:46.490" v="4724" actId="171"/>
          <ac:spMkLst>
            <pc:docMk/>
            <pc:sldMk cId="784181326" sldId="258"/>
            <ac:spMk id="32" creationId="{DD4F0B4C-A12A-170F-71BA-6C7A883A57C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3" creationId="{6544F902-EB34-1F90-5856-A7DD43720EB4}"/>
          </ac:spMkLst>
        </pc:spChg>
        <pc:spChg chg="add mod">
          <ac:chgData name="hiro zawa" userId="0acf56bdc0aaaf63" providerId="LiveId" clId="{C322771C-00DB-4DF8-8694-E2BE8BE84863}" dt="2024-01-07T13:32:32.262" v="3671" actId="164"/>
          <ac:spMkLst>
            <pc:docMk/>
            <pc:sldMk cId="784181326" sldId="258"/>
            <ac:spMk id="33" creationId="{690B4A7F-C334-3DA2-83EB-1A8CE600467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4" creationId="{6F53D13E-34BA-E8D0-A4A2-03E06446D60B}"/>
          </ac:spMkLst>
        </pc:spChg>
        <pc:spChg chg="add del mod">
          <ac:chgData name="hiro zawa" userId="0acf56bdc0aaaf63" providerId="LiveId" clId="{C322771C-00DB-4DF8-8694-E2BE8BE84863}" dt="2024-01-07T12:54:48.798" v="3241" actId="478"/>
          <ac:spMkLst>
            <pc:docMk/>
            <pc:sldMk cId="784181326" sldId="258"/>
            <ac:spMk id="34" creationId="{8D9C7FF6-B984-C983-E5B9-0DB5C9C2FF3E}"/>
          </ac:spMkLst>
        </pc:spChg>
        <pc:spChg chg="add del mod">
          <ac:chgData name="hiro zawa" userId="0acf56bdc0aaaf63" providerId="LiveId" clId="{C322771C-00DB-4DF8-8694-E2BE8BE84863}" dt="2024-01-07T12:56:12.952" v="3327"/>
          <ac:spMkLst>
            <pc:docMk/>
            <pc:sldMk cId="784181326" sldId="258"/>
            <ac:spMk id="35" creationId="{16C909B3-C7C4-31BF-D0C1-A88669B63F8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5" creationId="{F08AA10A-61EF-679E-C0AE-BFE72FDDD8C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6" creationId="{50206C56-496F-5C18-E545-C8EA010F3375}"/>
          </ac:spMkLst>
        </pc:spChg>
        <pc:spChg chg="add del mod">
          <ac:chgData name="hiro zawa" userId="0acf56bdc0aaaf63" providerId="LiveId" clId="{C322771C-00DB-4DF8-8694-E2BE8BE84863}" dt="2024-01-07T12:56:12.952" v="3327"/>
          <ac:spMkLst>
            <pc:docMk/>
            <pc:sldMk cId="784181326" sldId="258"/>
            <ac:spMk id="36" creationId="{5A2639F7-8F29-916E-D24A-51F598DE4C24}"/>
          </ac:spMkLst>
        </pc:spChg>
        <pc:spChg chg="add del mod">
          <ac:chgData name="hiro zawa" userId="0acf56bdc0aaaf63" providerId="LiveId" clId="{C322771C-00DB-4DF8-8694-E2BE8BE84863}" dt="2024-01-07T12:56:25.588" v="3330" actId="478"/>
          <ac:spMkLst>
            <pc:docMk/>
            <pc:sldMk cId="784181326" sldId="258"/>
            <ac:spMk id="37" creationId="{0AAD3C2E-9624-ACD4-7D74-0F2C28746DE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7" creationId="{5EEF6F6B-AB94-90BA-3248-DCEF0E8525A5}"/>
          </ac:spMkLst>
        </pc:spChg>
        <pc:spChg chg="add mod">
          <ac:chgData name="hiro zawa" userId="0acf56bdc0aaaf63" providerId="LiveId" clId="{C322771C-00DB-4DF8-8694-E2BE8BE84863}" dt="2024-01-10T11:59:47.269" v="4077" actId="1036"/>
          <ac:spMkLst>
            <pc:docMk/>
            <pc:sldMk cId="784181326" sldId="258"/>
            <ac:spMk id="38" creationId="{51EF7E17-B92C-3F3A-C7F2-E6CAB3BFAF5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8" creationId="{D756ED14-CA9F-EF54-0BDE-259AD9053FC7}"/>
          </ac:spMkLst>
        </pc:spChg>
        <pc:spChg chg="add mod">
          <ac:chgData name="hiro zawa" userId="0acf56bdc0aaaf63" providerId="LiveId" clId="{C322771C-00DB-4DF8-8694-E2BE8BE84863}" dt="2024-01-10T12:08:42.264" v="4445" actId="1035"/>
          <ac:spMkLst>
            <pc:docMk/>
            <pc:sldMk cId="784181326" sldId="258"/>
            <ac:spMk id="39" creationId="{1287132C-5E8C-1292-D095-5502E91BADB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39" creationId="{F089A283-1A27-C13D-09DD-03AB6B6F79A4}"/>
          </ac:spMkLst>
        </pc:spChg>
        <pc:spChg chg="add del mod">
          <ac:chgData name="hiro zawa" userId="0acf56bdc0aaaf63" providerId="LiveId" clId="{C322771C-00DB-4DF8-8694-E2BE8BE84863}" dt="2024-01-07T12:58:19.316" v="3373" actId="478"/>
          <ac:spMkLst>
            <pc:docMk/>
            <pc:sldMk cId="784181326" sldId="258"/>
            <ac:spMk id="40" creationId="{121AD542-C91D-6B53-F34A-C31DD5E95D9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0" creationId="{4067209D-454C-7E03-96F3-A9CD22F0F08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1" creationId="{46148A10-6E61-042C-D6EF-9CCC551D207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2" creationId="{21425D31-5EEC-B48E-A387-BB72E253E64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3" creationId="{3CAD53D4-1354-30D2-09B1-3E2F2D6A34C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4" creationId="{6816761C-5F7B-2B7B-4D5E-7F355E384E2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5" creationId="{395A61EE-F25F-CD6A-4575-FBB0B528EBA6}"/>
          </ac:spMkLst>
        </pc:spChg>
        <pc:spChg chg="add mod">
          <ac:chgData name="hiro zawa" userId="0acf56bdc0aaaf63" providerId="LiveId" clId="{C322771C-00DB-4DF8-8694-E2BE8BE84863}" dt="2024-01-10T12:20:05.720" v="4740" actId="14100"/>
          <ac:spMkLst>
            <pc:docMk/>
            <pc:sldMk cId="784181326" sldId="258"/>
            <ac:spMk id="45" creationId="{E8A48BB1-8D1B-6BB8-E498-A617D66C815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6" creationId="{74894624-5B8F-CEBD-2C0E-A0D5FDB66C74}"/>
          </ac:spMkLst>
        </pc:spChg>
        <pc:spChg chg="add del mod">
          <ac:chgData name="hiro zawa" userId="0acf56bdc0aaaf63" providerId="LiveId" clId="{C322771C-00DB-4DF8-8694-E2BE8BE84863}" dt="2024-01-10T12:21:45.808" v="4769" actId="478"/>
          <ac:spMkLst>
            <pc:docMk/>
            <pc:sldMk cId="784181326" sldId="258"/>
            <ac:spMk id="47" creationId="{73885F65-7309-F828-0765-A3F3CEAAC07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7" creationId="{E47B3F26-3C16-7BCF-D097-096C49DE417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8" creationId="{29A2F982-B6CC-4A5D-38BD-07B71BE9F62F}"/>
          </ac:spMkLst>
        </pc:spChg>
        <pc:spChg chg="add mod ord">
          <ac:chgData name="hiro zawa" userId="0acf56bdc0aaaf63" providerId="LiveId" clId="{C322771C-00DB-4DF8-8694-E2BE8BE84863}" dt="2024-01-10T12:23:23.542" v="4787" actId="171"/>
          <ac:spMkLst>
            <pc:docMk/>
            <pc:sldMk cId="784181326" sldId="258"/>
            <ac:spMk id="48" creationId="{5416D7B9-9755-CC52-A19A-44C72A291C4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49" creationId="{33241184-3E28-32B4-C191-93F4187C406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0" creationId="{47D28377-58D7-AE59-7328-BED2EF92AE4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1" creationId="{8A913A74-8134-16B0-9F49-663933D14E8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2" creationId="{0D40105D-9A74-CE81-D592-2DB870B502D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3" creationId="{C52319FB-7B0D-6B36-2772-A81CB10A370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4" creationId="{E28CEC60-8D28-B3B6-0D75-0811DB793BA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5" creationId="{59B14F71-A402-6E3C-274B-533A618AEC1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6" creationId="{EF774D8D-167A-0D8A-8DAB-5D289D002C6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7" creationId="{290D5093-F1C6-1F51-C4A7-42D8D314F2B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8" creationId="{266A87D4-2C38-9296-A81B-6FD48C2DFDD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59" creationId="{F1BE0ADB-F5F4-8432-270E-2E63185C0ED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0" creationId="{BB74778C-DBE7-C61D-3983-DA65B9F7836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1" creationId="{74ACC59A-9FAD-07CD-B14E-D4E514601FF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2" creationId="{1022C1A3-8B2A-0FC1-DE91-F10CACD4DC2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3" creationId="{119FC9A0-28AC-3B08-16E8-2EA0F9530B4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4" creationId="{E30DCFAE-200A-E3B0-051F-DD2FFC8C1B1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5" creationId="{2EF8E0CC-02F5-93C4-B4EE-5CD2AE3FB11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6" creationId="{51CBB955-3957-2C33-4A28-21DEB491D04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7" creationId="{7CD229D8-DD7A-A48F-FB3E-E6F78F4A567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8" creationId="{36CA10E0-BA13-AE3A-A446-A8BA93D5E7F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69" creationId="{79DA4CFB-2EFB-C58C-AB13-C306C5D969B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0" creationId="{DC7C7732-A7B6-A370-50DA-C1ACA14B512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1" creationId="{24B01C52-A3BF-9AC6-8352-1A85BFC0A09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2" creationId="{F7F7266A-78F8-E97D-926D-16CF7083DC5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3" creationId="{A4C343FE-2804-D430-0181-FD32B649526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4" creationId="{C33D8896-750D-7B77-F4E5-98E179E8E89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5" creationId="{00CC5CFC-C0FD-C356-C403-1303034DD0B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6" creationId="{1198641F-412D-7C53-DCCD-F929934B7C3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7" creationId="{86BD0960-40A1-F1BF-3EB2-887C3722AD1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8" creationId="{A55D917E-A273-7089-D88C-6A1D93FC732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79" creationId="{F027309B-B68F-2B72-95D8-24D28AAE2BB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0" creationId="{A4E02EFC-AA2B-6392-9A74-32AC1005962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1" creationId="{9D2E2EC8-5736-E157-5879-E3C94CA9D31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2" creationId="{4FE2C814-D63E-8D3F-1408-FF0B9C104DC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3" creationId="{6296CC50-704C-7C8C-ADF6-EEDB3A67B09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4" creationId="{6BA35628-E1BB-0869-F095-381F497F89C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5" creationId="{17E4EB79-3D5A-23CB-809A-F5C8AD8E852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6" creationId="{F99FCE46-7BBE-57E4-1A68-F0565B7095C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7" creationId="{6F772579-C8EB-960B-6EE8-7DC70ACF17E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8" creationId="{A4045325-3282-A9FE-FCE5-308CC4B171A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89" creationId="{9717DDA3-C909-EBA3-3158-8F7F56C3B89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0" creationId="{BBC8ADAF-FD5B-5F4B-A176-2C3F0DE018B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1" creationId="{5ABA9E06-C2EF-EAE0-8D46-139A37368B7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2" creationId="{4FAE9C03-C20F-5263-0EB3-CE26283DCD1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3" creationId="{45D0BB1A-0AEB-3770-AFA0-B705BBF5A0B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4" creationId="{637F3CC8-EF04-1254-7EB8-A14911703DB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5" creationId="{1BBD2754-2FA9-B8BD-D60C-A2BA47F4535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6" creationId="{F8686D2A-26BE-3CC5-5DF8-BA7E5B94176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7" creationId="{9DD741CC-6C16-8EFE-D732-78ABBBACB74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8" creationId="{890157EE-312A-2B02-8AC6-DC75DCEAE3A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99" creationId="{CC871A5F-72A2-68FB-0C34-8A10890A956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0" creationId="{90B00DA1-709B-20EE-87BF-DC8D7D67864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1" creationId="{7E6E0882-D51F-480A-36EC-DB5BF480F40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2" creationId="{10E5A8B4-326A-02B8-26C0-0CCDED43C73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3" creationId="{80CF8BFE-FCD5-7DB5-6AAD-357A4202EC3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4" creationId="{3B7DE693-5E1D-CFD6-67FD-AECFA0C9D32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5" creationId="{34E7186E-E1F8-2163-6D24-A15FE416067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6" creationId="{94D1E798-657D-B726-2729-99F01D8F5DC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7" creationId="{A74A13FD-BC0B-DCC6-84C1-3DBD92146C8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8" creationId="{1FD5AC23-AD6D-5B5F-F1C0-3186E500A18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09" creationId="{3273BB77-D0BC-EA8E-BF59-8BC43737A48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0" creationId="{90F27293-1CA7-4773-A3CC-7C167F94552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1" creationId="{64A465DF-B911-F3DB-59B5-DFA6C9100A4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2" creationId="{8F4AD54F-D16E-A8E6-C3E2-96D86C0499E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3" creationId="{C761FF90-CD32-39C5-84A5-827639C5859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4" creationId="{6C909E7D-1ABD-0F63-0FA7-3A83A3C3203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5" creationId="{248429D3-2B55-A4DA-4824-6C582B8DF83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6" creationId="{A65B0E0B-6217-3E6B-FA19-7D3CFDD3D3C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7" creationId="{8BF5E256-C8FD-172F-3EE9-9457CE182BA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8" creationId="{C1AB6852-489C-A567-0F5A-69DC775E752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19" creationId="{CAA85483-0DC1-F61D-C698-77ACB45ED7F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0" creationId="{E4EEC912-6A76-DC46-1564-7477EFE4F75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1" creationId="{70E21CF4-42B1-FF95-5AF3-F50099C4034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2" creationId="{733161F7-2F4F-C1FB-891F-ECBEEFE4AD3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3" creationId="{A6BC73AE-29F8-7DD1-67FF-642A155FC01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4" creationId="{E4C8B336-3D90-1C41-F23D-C8DCE7E25A6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5" creationId="{CA8885B8-1272-F472-0D4A-A82046B3885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6" creationId="{9C3EC5DD-B005-EAE0-D42F-AFF6EF6E6D5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7" creationId="{8D9A0601-7971-E70F-226F-2EEAB87E096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8" creationId="{BB9BE703-7EC0-4CB1-2E9A-A4679952E15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29" creationId="{ED804F2D-FE8A-C627-E856-C449FAE252A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0" creationId="{ED024825-368E-384E-0718-ADC8F131218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1" creationId="{7B224D1A-00E9-B5F1-2A51-AEDE10AC575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2" creationId="{4F4ECB47-F278-A482-0B6A-94F59C70F80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3" creationId="{399B886C-50AA-3229-553F-79FFE4DA807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4" creationId="{31F1FA17-65DE-83DE-6E79-D986FD93BFC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5" creationId="{3FD30C23-89F3-C574-BA22-B6FE0FA3E11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6" creationId="{6997CCF0-FD87-9AD3-A0BA-F0713B4AD92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7" creationId="{77EFA8B6-99A7-C13B-46CE-4404B768D0C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" creationId="{8614486E-DFE0-579C-4FB0-374B01528FF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" creationId="{C7314AAF-4442-6A7A-3E26-6CEF9994E3F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" creationId="{A8A8630D-653A-A84C-7BED-74B31C3A03F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" creationId="{40972813-91C6-EFD2-33D9-F825C689FF5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" creationId="{DEB58928-7387-13CF-13A0-42B403A728A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" creationId="{F11B63C1-0B54-C4FD-3419-0B598F1AD45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" creationId="{32823B10-5B66-DAB0-6291-E0493795B4B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" creationId="{69F2F398-409E-42ED-47A6-575474A3DC0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" creationId="{47095986-256F-8999-DFE5-15E5AEBA329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" creationId="{BD6BC051-AE29-C7C7-F7D6-4E315817716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" creationId="{A6FC702B-37F2-2E77-182A-09065DFB86F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" creationId="{00C7B57C-4BD4-6559-7003-2D1BDD569D7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" creationId="{B521CF20-F919-979B-D0CC-67B78DB8605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" creationId="{F7565E27-62DE-E076-2F50-B9D398B433E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" creationId="{FF3B6044-103D-39DC-46B5-85910CA3B22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" creationId="{04247150-6636-C917-1A66-8F278F30A25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" creationId="{6D0ED9E1-E8D4-A23F-2FA0-DA3E677DAAD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5" creationId="{D3B67106-CBD4-D51D-EA01-ECF84036890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6" creationId="{EC4F2FA5-9857-15D8-292E-3B4C6E7231D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7" creationId="{3F424BA7-9919-5B48-AC9C-A22962435B8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8" creationId="{D38F641A-9A85-A0E2-FB98-EC1B2E54186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9" creationId="{5E402847-027C-A1D5-0A5E-96E1E4E215D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0" creationId="{7A0C9874-E58B-F56C-8C0E-7F37D8E6222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1" creationId="{B5BCA872-14C0-2DBD-1B8A-D70E6358DF5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2" creationId="{A28C5FE8-32B5-7D01-2B68-6579FEC0E3F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3" creationId="{BEE50B7F-FC3D-FECE-BB94-DEEEE3ED84D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4" creationId="{3C1CB622-17FD-93CA-2A9B-0899A21FDA0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5" creationId="{A43B128E-B4CF-27B8-9A4F-5198A10896B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6" creationId="{39840A0F-993E-590A-0CC1-C65AFB1C89C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7" creationId="{DA5C5A71-7985-8380-BCA6-DA426C83434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8" creationId="{8BC920B8-4246-E3B3-5B75-9031D22C2FA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69" creationId="{ABE4F8BC-52E9-40D2-937F-E0319B2105B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0" creationId="{E09F6362-8F03-2253-42F7-04173275CEA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1" creationId="{937ABD2D-F184-C102-8CB5-8647195D6EE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2" creationId="{FE01A457-B0E6-ED80-0CD8-6EB54845CD6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3" creationId="{368A74B9-C8BE-E3EF-60F6-41998863DCC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4" creationId="{BE99FCF4-8A0B-6005-B43D-F0A90C1CABC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5" creationId="{08F110A6-00BF-2656-A96B-FD169B0C822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6" creationId="{B64D54A7-CD91-26B5-064F-D1A84C2C027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7" creationId="{FCADF8BB-02F9-535B-1762-3D2D430AEA6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8" creationId="{BC84017B-261B-4869-DCB3-8DC280BF2DF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79" creationId="{D10D0104-B1FA-7ACB-5DD6-E00A65DAD20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0" creationId="{32D4DAC9-173F-7E19-DBD2-EB8AFB1AC5E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1" creationId="{690FC8A9-D733-CD72-D3D9-B8A2BD3D094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2" creationId="{6B548B1E-5741-17F8-43B6-659B3D1E991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3" creationId="{6357566B-7E1A-F83F-ED20-16B3D129236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4" creationId="{04211D23-0176-3F13-3E99-03A499DBA4E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5" creationId="{19D788B0-BA4F-8302-C2DA-0ABD0965203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6" creationId="{5B546CE8-F00F-2F89-4B4C-1CFC97AEAE9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7" creationId="{46FCC6B5-9C68-5A7E-85EE-12D995039AD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8" creationId="{40AA2B06-E50F-CCDA-A216-AFDEE4BC14F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89" creationId="{849CD770-F8B2-031B-0DC7-AF4C1775858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90" creationId="{9C5A3703-3434-726F-0515-6C8439E19F9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91" creationId="{E73E0C77-9773-E245-D822-B57F8687A53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76" creationId="{58DE1094-9C83-97A4-1A07-93A5A7AC1A4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77" creationId="{CD89D69C-5DC7-D507-F99E-0D024950F63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78" creationId="{60884CC3-CAD9-1AEE-2368-5D654508A97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79" creationId="{A9A01119-4C31-BB2C-200F-BC8C4DE3932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0" creationId="{E1ABE609-CC82-4DFC-4503-496A9CDF21B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1" creationId="{39CF6D6A-997E-B832-D926-1DF27D79AB0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2" creationId="{1F438444-8E57-E009-E658-9519FF6E413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3" creationId="{7D287E8C-2A4C-E423-57BD-D85D114DE5E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4" creationId="{3C2BCFB5-97E3-B229-7E12-FFB8734E7CA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7" creationId="{99C62255-D725-329E-3AD0-36C795F85DC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8" creationId="{96B1A2B1-332F-D645-4286-ECAB8050424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89" creationId="{53C1C367-564E-2490-6BA9-10620554625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0" creationId="{C6FBBA83-3892-701F-15B8-E077CE044BE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1" creationId="{5D465612-3BC2-2420-995E-6103242CAEB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2" creationId="{39F99B20-F3CF-07DC-34A2-DD52066CE8F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3" creationId="{8BC8346F-6356-E6BC-4ECD-917A34830F5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4" creationId="{471A6C58-3A35-1429-4106-5A005FB6FA0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5" creationId="{B86EDD92-6B3F-843B-E005-85A529EB6F9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6" creationId="{A1AB994D-2A61-7B57-6F5A-3FA78D2FD78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7" creationId="{09FC6D78-B143-BD62-D353-3023DE2BADB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8" creationId="{1575A197-04FB-BC4B-6389-5E7554FFCB7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399" creationId="{4798D41B-2F12-9042-135D-6ADAAB77CC0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0" creationId="{BFD52E9F-E08A-6A32-7E1B-0FBA3D4767B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1" creationId="{94EC18F1-437A-7A46-FA36-45714D31851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2" creationId="{5DED6760-DE2E-133E-7DFF-DFA933C9D58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3" creationId="{246C76BF-1C69-26D6-0BF2-01CF2411DA9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4" creationId="{86E417F5-60AD-98F4-383B-69F3069C9A8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5" creationId="{07C7C6EE-E8A9-0205-E8F6-42C814CEBFF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6" creationId="{EFF69D4C-0694-DD06-045E-A796B5406B4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7" creationId="{28209EB2-CA8A-79F7-62FF-7BB55A458F5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8" creationId="{BDBDACE0-B8CC-B4D8-CE8E-86F03CE8553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09" creationId="{5EEEBF63-A19A-7272-E6D3-42417878469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0" creationId="{D8E7252F-B0DD-8A5D-BBB8-153664A2F1E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1" creationId="{F99CFE70-C3C1-9966-00D5-D91120758E1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2" creationId="{EAA798BA-AEB3-1784-62E1-471645EDEBE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3" creationId="{A2ACA2B9-EA32-13DC-CCE0-9B028DB0D2C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4" creationId="{50948AB2-56B4-1CE2-DC32-D64B5130699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5" creationId="{6DDEA360-B126-1338-DFDF-B45CB6FE02F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6" creationId="{FC27358F-417F-DF01-4D56-39D9F11E307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7" creationId="{2D90CD4E-35F4-2523-5B3E-901F678E7A8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8" creationId="{193682FC-3636-2A0F-4D90-BB82FC17E9D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19" creationId="{A2F1DE09-EBFF-0E60-90EB-D6E5C3B87EF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0" creationId="{D368C488-BA90-6128-28BB-0BBAA2165F9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1" creationId="{26188B03-DC4A-713B-8449-8F87D67860F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2" creationId="{6D2C26FE-D6BD-B104-EFE9-BBB8259E8B5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3" creationId="{F87F6479-11C6-7284-2AEA-C4F00F925ED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4" creationId="{D815F435-7484-B31C-AAA1-F90EE77CE1D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5" creationId="{E87D2DEA-B272-ED49-AB78-423B5A29A82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6" creationId="{13E1309C-9AAB-3837-C518-5AC86845A33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7" creationId="{B5E07279-A2E1-1C6E-002C-6781D96DDBE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8" creationId="{866DFB0E-22DD-4D1B-1A07-C064CF41550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29" creationId="{3EB2B99F-6843-F28C-7B64-D147136AD52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0" creationId="{C8D53116-3D6E-8EC4-1A5D-D0125209092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1" creationId="{C95A1820-2639-CDFD-86CB-276D2C3A3E8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2" creationId="{26332EF1-3778-3962-1644-7F0E88A6B4C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3" creationId="{89878E3F-DE64-567B-ACAB-0600DCA0BA4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4" creationId="{D5E94BDC-EDF7-C3DA-6A78-AE50D2A6CFB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5" creationId="{9A06072B-80D3-D048-8886-8205E6E35E4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6" creationId="{CA302BD4-6E72-8C29-301D-5925C6F13E1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7" creationId="{E8C453E5-24DE-3E5B-644E-EB3C3FD1281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8" creationId="{117B83FC-0769-06EB-D1DE-6255AC03B49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39" creationId="{59F08351-7F74-87D6-DC8B-3B8C1D4A04F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0" creationId="{E82CB1BE-57E2-B172-AB51-DA85B752D1F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1" creationId="{100643B5-CD8B-60D6-4BD3-74B1BEFD1F1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2" creationId="{127878DF-7E21-90D0-64F8-B8EE2FF17E9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3" creationId="{30D55288-563C-0C8B-F34A-EAFF26EB338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4" creationId="{BAEAECE4-5A63-70EB-228E-B4E8CE38094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5" creationId="{009AB3CC-81AA-25E7-7CD5-BEDAACC6580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6" creationId="{E917E351-9AC0-1406-A26C-37DF97605D6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7" creationId="{1DF32FCF-E46F-0F32-237B-57F2CE6C0BF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8" creationId="{EA980F41-A1C0-1E87-ACD6-CE384CA7578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49" creationId="{A291B714-67EE-F0F8-CB15-C4DCE58ACE8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0" creationId="{9580B8BE-E7E7-8A2C-9E6F-CEA1CD9E82E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1" creationId="{CE22CB48-DC38-53EF-B9A5-B6A94F382A6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2" creationId="{5B74446E-B581-DEC0-B063-0CF4AE7A221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3" creationId="{750EB5BC-0129-B256-3576-F4F44855B2C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4" creationId="{788BFFBC-195D-B367-4CA9-D3F1AC31964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5" creationId="{61EA4ADF-A2EC-B030-8387-418E1260591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6" creationId="{57E9E043-FC24-3425-B710-0A57D8D6E7E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7" creationId="{7D74FDA5-DC6D-F678-D4D2-604DC569549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8" creationId="{8D91061C-9773-F44F-EDC7-96471F33D18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59" creationId="{06FA5053-5AE4-02D6-9A62-C7CADB3A6C2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0" creationId="{BBF71C14-FA02-EBA0-0CED-63C8E733C6E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1" creationId="{854CB736-2EB4-5D8A-CD96-CEDA82D1EFF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2" creationId="{AE19350D-4399-061F-B2F2-0B3EB661283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3" creationId="{A8465821-2C1F-BD98-0979-6F09A1DFFFC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4" creationId="{E054E447-F932-3C4F-6033-4C44C9A1F43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5" creationId="{99CA81C5-E50D-DB9C-F771-7DF0B04C8FD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6" creationId="{58377FA5-C961-3785-9544-635D63EAC56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7" creationId="{59C8FFC4-726C-162B-25A1-BB51DBDC474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8" creationId="{9181346D-9E9E-A505-5988-800AB06225A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69" creationId="{5DBC9EDA-BB65-EF59-93E4-203A35545CB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0" creationId="{5A2D6675-F959-BFC4-AEEE-4D7BAB4EDC9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1" creationId="{0D10048D-05E3-9F06-68BE-E1F8B7BCDA3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2" creationId="{86B08874-3204-F3A8-AC25-247DDE9DDE0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3" creationId="{0D29EF60-2867-1F41-03E3-539F90ABBD4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4" creationId="{661877C4-E8AF-B43E-A492-41B8336DA0C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5" creationId="{3CAAA7CD-C6B4-921D-8125-76EDDE892ED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6" creationId="{C319DA8E-632D-FAB5-FF94-F5FE1D545E1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7" creationId="{5ED97069-88B4-A05F-E6B6-98A08522469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8" creationId="{9CFE159F-70ED-8F1B-190A-91C2073D0C5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79" creationId="{894257BE-B994-CFF1-B670-D4F4B582430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0" creationId="{D24067DF-92A4-F5D8-2161-17E087DAEC7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1" creationId="{F2C40343-A354-04CA-58DA-9D09902958A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2" creationId="{2ADC25B2-E6B5-3C45-0CE5-7D6D64BC299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3" creationId="{C3934941-7C8E-AF5B-955B-08E88334772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4" creationId="{9408BA72-F416-2135-9426-E71160F4377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5" creationId="{C2900887-0714-5920-114D-EBB9660E3AC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6" creationId="{179AC0F0-04ED-8322-7006-4AA2E574A62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7" creationId="{F3A0EA74-EAE1-ADA8-741D-411CB36A00F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8" creationId="{671EC3CB-FD40-14D1-B1EB-A4B5F74C6B2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89" creationId="{75F77D8A-0AB4-755F-A216-97372EAA68D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0" creationId="{9678B5D6-79DF-F7AB-B4EA-CD19254FCC5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1" creationId="{DA875564-6BC8-3C15-94E3-A94AFB3515C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2" creationId="{8179FF9B-2894-610F-251B-68D40BA11E4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3" creationId="{EFF4103D-02C6-BE0D-8223-72DE0FFBDC7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4" creationId="{E6903460-3833-3A9B-035C-25014C1D5E9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5" creationId="{EBC3E9BE-AFE0-09E7-C327-92F5331F529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6" creationId="{05C6BB74-E45E-D1A0-1E69-56E7183217A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7" creationId="{42CE10AE-18FB-4BDA-1FF9-821BEA49E95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8" creationId="{E5157EAB-A928-3D52-A4FD-2B8A7FB4896D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499" creationId="{A91345B7-D8A4-0824-57DC-04FDD4F9DBC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0" creationId="{22967C80-3C24-BBD1-7BEA-E2F673D2BD7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1" creationId="{0BB837CC-65F6-AAFA-93E0-8F3C41E52BE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2" creationId="{E6D63FEF-F7EF-9B05-DF1B-8A9304B1A05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3" creationId="{1C99EDC1-4DE7-FBEB-10A7-54484135610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4" creationId="{C01BF9C0-CFAC-86DB-8D99-23738D614A6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5" creationId="{E8FBBA8C-850A-7F40-8BEC-98A166F36DA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6" creationId="{8AFFCD91-6CCD-09EB-A37D-3862BADF623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7" creationId="{691B65FC-AC9A-AB36-A19F-1456B73F5FC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8" creationId="{55C26B07-E2D8-46EB-8D7D-D80F33C7C38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09" creationId="{4879ECE6-2E09-5149-5EF8-D774CE51E52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0" creationId="{B4C63387-DB19-5E85-87CA-4D2A65CD3B8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1" creationId="{85BEF4EA-CF83-8E4E-F083-92D26A0F465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2" creationId="{A7580AE7-7C7D-0D77-BFD0-0E6534AB87B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3" creationId="{AE78C2C6-B9BE-B7B6-C23E-4588C7FB886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4" creationId="{360C4D4D-BAD0-832B-960C-73B66E716CA8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5" creationId="{91CDED05-CD9A-9DB9-A73A-6C08884C4DF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6" creationId="{29DB3D16-5041-0848-B12E-6D43245E6CC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7" creationId="{0C9AF399-FC84-88F5-C45F-2A11D68B4A0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8" creationId="{9BE8241D-6286-AFD3-D298-D031FB34A3B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19" creationId="{AB2F6C1A-2CB2-3B93-F17C-82E010D2A3D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0" creationId="{F91F6EB1-87DC-3E25-D3FC-CF848ACC4D9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1" creationId="{0D8021EB-0BA2-F31B-4A4C-61DBFB843B4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2" creationId="{BED72938-CD07-EB4F-8383-657AEFC1E78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3" creationId="{4FB1F7E8-AA3D-217F-3F57-D16FD47D1BF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4" creationId="{4C3A2747-C621-8EEB-A94D-A2C64605C6C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5" creationId="{4ECFFFDC-8F27-0318-BCCE-57CAE7E6DC2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6" creationId="{1BF137B6-B413-4E3C-F81B-784D71281B0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7" creationId="{9F1C388D-FAA1-1A8D-5399-3010C988C91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8" creationId="{69066270-B5AF-9020-9F4B-70AF445BCA2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29" creationId="{6B232E9B-7499-6C97-A00E-B2CE5B37D065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0" creationId="{88A7E8D2-F56D-EA41-D16A-62161C9922B1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1" creationId="{5EDDC531-045A-F1E7-3D03-535669C1530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2" creationId="{02AEF743-ADE6-5E17-4343-2D8B0F7E6A90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3" creationId="{9E22711E-37A8-7528-C7CE-00384F12BDA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4" creationId="{B7367AAE-8ED9-2230-89E8-D68CE6F553E9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5" creationId="{19177ABA-2CA1-1782-DB38-61C5ACB03E7E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6" creationId="{095A4805-4281-647F-875B-3E357CE7A45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7" creationId="{596CFA16-6CD9-8F63-61D5-3D54861C00FB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8" creationId="{B7B9ABE4-FCF7-E16F-88A5-0B333BB9E782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39" creationId="{919733C4-77BB-36A9-12A1-C71176DFF2E3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0" creationId="{9E639890-5CC2-3588-6331-4FEBEF3DA77F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1" creationId="{4819F025-7EA1-28CD-F4A8-9C322154AE1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2" creationId="{4EC0024F-861E-C4DC-5673-79D57931ECE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3" creationId="{A8E87BC6-7432-6DA5-3CCC-3C9AB1FD0E6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4" creationId="{65F8BE73-044A-0D14-7A6B-51C5EB48DAD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5" creationId="{77734394-79AF-BB3F-6B6F-F72D426B969A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6" creationId="{F2CD2722-1D0F-EF52-9818-1D7FD0402B14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7" creationId="{64551280-29A2-91AB-E024-17D7C5C7E2CC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8" creationId="{F8DB7256-C47E-B6B2-3065-205C79476916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49" creationId="{3CB766FB-917D-6E74-7089-A3E817B70267}"/>
          </ac:spMkLst>
        </pc:spChg>
        <pc:spChg chg="mod">
          <ac:chgData name="hiro zawa" userId="0acf56bdc0aaaf63" providerId="LiveId" clId="{C322771C-00DB-4DF8-8694-E2BE8BE84863}" dt="2023-12-19T08:14:08.264" v="0" actId="338"/>
          <ac:spMkLst>
            <pc:docMk/>
            <pc:sldMk cId="784181326" sldId="258"/>
            <ac:spMk id="1550" creationId="{6A4E82B1-411F-3B9A-1393-9C43EF1FA249}"/>
          </ac:spMkLst>
        </pc:spChg>
        <pc:grpChg chg="mod">
          <ac:chgData name="hiro zawa" userId="0acf56bdc0aaaf63" providerId="LiveId" clId="{C322771C-00DB-4DF8-8694-E2BE8BE84863}" dt="2023-12-19T08:14:08.264" v="0" actId="338"/>
          <ac:grpSpMkLst>
            <pc:docMk/>
            <pc:sldMk cId="784181326" sldId="258"/>
            <ac:grpSpMk id="1" creationId="{00000000-0000-0000-0000-000000000000}"/>
          </ac:grpSpMkLst>
        </pc:grpChg>
        <pc:grpChg chg="mod">
          <ac:chgData name="hiro zawa" userId="0acf56bdc0aaaf63" providerId="LiveId" clId="{C322771C-00DB-4DF8-8694-E2BE8BE84863}" dt="2023-12-19T08:14:08.264" v="0" actId="338"/>
          <ac:grpSpMkLst>
            <pc:docMk/>
            <pc:sldMk cId="784181326" sldId="258"/>
            <ac:grpSpMk id="3" creationId="{0D435E96-A27E-61B9-8BAF-DEA6F6CF2A9F}"/>
          </ac:grpSpMkLst>
        </pc:grpChg>
        <pc:grpChg chg="mod">
          <ac:chgData name="hiro zawa" userId="0acf56bdc0aaaf63" providerId="LiveId" clId="{C322771C-00DB-4DF8-8694-E2BE8BE84863}" dt="2023-12-19T08:14:08.264" v="0" actId="338"/>
          <ac:grpSpMkLst>
            <pc:docMk/>
            <pc:sldMk cId="784181326" sldId="258"/>
            <ac:grpSpMk id="5" creationId="{EE1E7CB7-DDB2-AFC4-7186-56320B098E73}"/>
          </ac:grpSpMkLst>
        </pc:grpChg>
        <pc:grpChg chg="add mod ord">
          <ac:chgData name="hiro zawa" userId="0acf56bdc0aaaf63" providerId="LiveId" clId="{C322771C-00DB-4DF8-8694-E2BE8BE84863}" dt="2024-01-10T12:15:12.656" v="4717" actId="166"/>
          <ac:grpSpMkLst>
            <pc:docMk/>
            <pc:sldMk cId="784181326" sldId="258"/>
            <ac:grpSpMk id="46" creationId="{FD3DE7F0-BCB1-BEE7-24D3-8F39D0374B93}"/>
          </ac:grpSpMkLst>
        </pc:grpChg>
        <pc:graphicFrameChg chg="add del mod">
          <ac:chgData name="hiro zawa" userId="0acf56bdc0aaaf63" providerId="LiveId" clId="{C322771C-00DB-4DF8-8694-E2BE8BE84863}" dt="2024-01-10T12:02:10.711" v="4123" actId="478"/>
          <ac:graphicFrameMkLst>
            <pc:docMk/>
            <pc:sldMk cId="784181326" sldId="258"/>
            <ac:graphicFrameMk id="2" creationId="{A2719A9C-D352-78CB-6C4F-3136A8A60BF9}"/>
          </ac:graphicFrameMkLst>
        </pc:graphicFrameChg>
        <pc:graphicFrameChg chg="add mod ord modGraphic">
          <ac:chgData name="hiro zawa" userId="0acf56bdc0aaaf63" providerId="LiveId" clId="{C322771C-00DB-4DF8-8694-E2BE8BE84863}" dt="2024-01-10T12:07:15.656" v="4221" actId="167"/>
          <ac:graphicFrameMkLst>
            <pc:docMk/>
            <pc:sldMk cId="784181326" sldId="258"/>
            <ac:graphicFrameMk id="10" creationId="{7C60042F-0241-094D-859E-8ED1937E2F76}"/>
          </ac:graphicFrameMkLst>
        </pc:graphicFrameChg>
        <pc:graphicFrameChg chg="add del mod modGraphic">
          <ac:chgData name="hiro zawa" userId="0acf56bdc0aaaf63" providerId="LiveId" clId="{C322771C-00DB-4DF8-8694-E2BE8BE84863}" dt="2024-01-07T13:04:45.894" v="3495" actId="478"/>
          <ac:graphicFrameMkLst>
            <pc:docMk/>
            <pc:sldMk cId="784181326" sldId="258"/>
            <ac:graphicFrameMk id="41" creationId="{3CA94E9A-8D89-9EA6-3BF8-7163912BB50B}"/>
          </ac:graphicFrameMkLst>
        </pc:graphicFrameChg>
        <pc:graphicFrameChg chg="add del mod ord modGraphic">
          <ac:chgData name="hiro zawa" userId="0acf56bdc0aaaf63" providerId="LiveId" clId="{C322771C-00DB-4DF8-8694-E2BE8BE84863}" dt="2024-01-10T12:05:23.240" v="4151" actId="478"/>
          <ac:graphicFrameMkLst>
            <pc:docMk/>
            <pc:sldMk cId="784181326" sldId="258"/>
            <ac:graphicFrameMk id="42" creationId="{5616ED00-0068-0AB0-B6B2-350EABAEB474}"/>
          </ac:graphicFrameMkLst>
        </pc:graphicFrameChg>
        <pc:graphicFrameChg chg="add del mod modGraphic">
          <ac:chgData name="hiro zawa" userId="0acf56bdc0aaaf63" providerId="LiveId" clId="{C322771C-00DB-4DF8-8694-E2BE8BE84863}" dt="2024-01-07T13:22:10.404" v="3610" actId="478"/>
          <ac:graphicFrameMkLst>
            <pc:docMk/>
            <pc:sldMk cId="784181326" sldId="258"/>
            <ac:graphicFrameMk id="43" creationId="{4936601A-0914-B3E6-2CBF-14EF254B364E}"/>
          </ac:graphicFrameMkLst>
        </pc:graphicFrameChg>
        <pc:graphicFrameChg chg="add del mod ord modGraphic">
          <ac:chgData name="hiro zawa" userId="0acf56bdc0aaaf63" providerId="LiveId" clId="{C322771C-00DB-4DF8-8694-E2BE8BE84863}" dt="2024-01-10T12:06:41.699" v="4217" actId="478"/>
          <ac:graphicFrameMkLst>
            <pc:docMk/>
            <pc:sldMk cId="784181326" sldId="258"/>
            <ac:graphicFrameMk id="44" creationId="{4F9569B2-0A73-3921-AA59-57CDDAEEEC86}"/>
          </ac:graphicFrameMkLst>
        </pc:graphicFrameChg>
        <pc:graphicFrameChg chg="add del mod">
          <ac:chgData name="hiro zawa" userId="0acf56bdc0aaaf63" providerId="LiveId" clId="{C322771C-00DB-4DF8-8694-E2BE8BE84863}" dt="2024-01-07T13:28:10.534" v="3650" actId="478"/>
          <ac:graphicFrameMkLst>
            <pc:docMk/>
            <pc:sldMk cId="784181326" sldId="258"/>
            <ac:graphicFrameMk id="45" creationId="{4B19F4C3-3292-1BA3-DE02-C403C3FA4750}"/>
          </ac:graphicFrameMkLst>
        </pc:graphicFrameChg>
        <pc:graphicFrameChg chg="add del mod">
          <ac:chgData name="hiro zawa" userId="0acf56bdc0aaaf63" providerId="LiveId" clId="{C322771C-00DB-4DF8-8694-E2BE8BE84863}" dt="2024-01-07T13:35:41.598" v="3688" actId="478"/>
          <ac:graphicFrameMkLst>
            <pc:docMk/>
            <pc:sldMk cId="784181326" sldId="258"/>
            <ac:graphicFrameMk id="47" creationId="{D839CE5B-33D7-7CB9-7E25-CBBE2EC2791C}"/>
          </ac:graphicFrameMkLst>
        </pc:graphicFrameChg>
        <pc:graphicFrameChg chg="add del mod modGraphic">
          <ac:chgData name="hiro zawa" userId="0acf56bdc0aaaf63" providerId="LiveId" clId="{C322771C-00DB-4DF8-8694-E2BE8BE84863}" dt="2024-01-07T13:36:12.029" v="3694" actId="478"/>
          <ac:graphicFrameMkLst>
            <pc:docMk/>
            <pc:sldMk cId="784181326" sldId="258"/>
            <ac:graphicFrameMk id="48" creationId="{E171CC5F-9F24-141A-D635-D083B2584D89}"/>
          </ac:graphicFrameMkLst>
        </pc:graphicFrameChg>
        <pc:picChg chg="add del mod">
          <ac:chgData name="hiro zawa" userId="0acf56bdc0aaaf63" providerId="LiveId" clId="{C322771C-00DB-4DF8-8694-E2BE8BE84863}" dt="2024-01-07T13:16:02.687" v="3567" actId="478"/>
          <ac:picMkLst>
            <pc:docMk/>
            <pc:sldMk cId="784181326" sldId="258"/>
            <ac:picMk id="2" creationId="{00000000-0000-0000-0000-000000000000}"/>
          </ac:picMkLst>
        </pc:picChg>
        <pc:picChg chg="add mod">
          <ac:chgData name="hiro zawa" userId="0acf56bdc0aaaf63" providerId="LiveId" clId="{C322771C-00DB-4DF8-8694-E2BE8BE84863}" dt="2024-01-11T05:39:48.810" v="5042" actId="1038"/>
          <ac:picMkLst>
            <pc:docMk/>
            <pc:sldMk cId="784181326" sldId="258"/>
            <ac:picMk id="51" creationId="{E1046F74-7FCE-2CD2-D844-FA31058F219B}"/>
          </ac:picMkLst>
        </pc:picChg>
        <pc:picChg chg="mod">
          <ac:chgData name="hiro zawa" userId="0acf56bdc0aaaf63" providerId="LiveId" clId="{C322771C-00DB-4DF8-8694-E2BE8BE84863}" dt="2023-12-19T08:14:08.264" v="0" actId="338"/>
          <ac:picMkLst>
            <pc:docMk/>
            <pc:sldMk cId="784181326" sldId="258"/>
            <ac:picMk id="1385" creationId="{790324FF-CB6A-CA52-85F0-2D895700AA7C}"/>
          </ac:picMkLst>
        </pc:picChg>
        <pc:picChg chg="mod">
          <ac:chgData name="hiro zawa" userId="0acf56bdc0aaaf63" providerId="LiveId" clId="{C322771C-00DB-4DF8-8694-E2BE8BE84863}" dt="2023-12-19T08:14:08.264" v="0" actId="338"/>
          <ac:picMkLst>
            <pc:docMk/>
            <pc:sldMk cId="784181326" sldId="258"/>
            <ac:picMk id="1386" creationId="{1FC6F9BB-416A-F21C-DC87-2EF3C763F8BC}"/>
          </ac:picMkLst>
        </pc:picChg>
        <pc:cxnChg chg="add del mod">
          <ac:chgData name="hiro zawa" userId="0acf56bdc0aaaf63" providerId="LiveId" clId="{C322771C-00DB-4DF8-8694-E2BE8BE84863}" dt="2024-01-10T12:02:36.991" v="4130" actId="478"/>
          <ac:cxnSpMkLst>
            <pc:docMk/>
            <pc:sldMk cId="784181326" sldId="258"/>
            <ac:cxnSpMk id="8" creationId="{3E2F819C-1B49-361F-ABB6-2284E5155293}"/>
          </ac:cxnSpMkLst>
        </pc:cxnChg>
        <pc:cxnChg chg="add mod">
          <ac:chgData name="hiro zawa" userId="0acf56bdc0aaaf63" providerId="LiveId" clId="{C322771C-00DB-4DF8-8694-E2BE8BE84863}" dt="2024-01-07T12:45:35.288" v="2815" actId="1035"/>
          <ac:cxnSpMkLst>
            <pc:docMk/>
            <pc:sldMk cId="784181326" sldId="258"/>
            <ac:cxnSpMk id="11" creationId="{6EA84445-B0C0-B05D-C50D-8EA0AD41E3E0}"/>
          </ac:cxnSpMkLst>
        </pc:cxnChg>
        <pc:cxnChg chg="add mod">
          <ac:chgData name="hiro zawa" userId="0acf56bdc0aaaf63" providerId="LiveId" clId="{C322771C-00DB-4DF8-8694-E2BE8BE84863}" dt="2024-01-10T12:08:16.563" v="4440" actId="1035"/>
          <ac:cxnSpMkLst>
            <pc:docMk/>
            <pc:sldMk cId="784181326" sldId="258"/>
            <ac:cxnSpMk id="12" creationId="{66FEA352-DB10-37BC-B37D-6D89A18A69FF}"/>
          </ac:cxnSpMkLst>
        </pc:cxnChg>
        <pc:cxnChg chg="add mod">
          <ac:chgData name="hiro zawa" userId="0acf56bdc0aaaf63" providerId="LiveId" clId="{C322771C-00DB-4DF8-8694-E2BE8BE84863}" dt="2024-01-10T12:07:55.150" v="4380" actId="1037"/>
          <ac:cxnSpMkLst>
            <pc:docMk/>
            <pc:sldMk cId="784181326" sldId="258"/>
            <ac:cxnSpMk id="14" creationId="{8AC978DC-6DAD-465C-B8B4-4353AC2B844C}"/>
          </ac:cxnSpMkLst>
        </pc:cxnChg>
        <pc:cxnChg chg="add mod">
          <ac:chgData name="hiro zawa" userId="0acf56bdc0aaaf63" providerId="LiveId" clId="{C322771C-00DB-4DF8-8694-E2BE8BE84863}" dt="2024-01-10T12:07:45.610" v="4307" actId="1076"/>
          <ac:cxnSpMkLst>
            <pc:docMk/>
            <pc:sldMk cId="784181326" sldId="258"/>
            <ac:cxnSpMk id="16" creationId="{62E3A027-E4A6-A912-8C32-3DDA4860F762}"/>
          </ac:cxnSpMkLst>
        </pc:cxnChg>
        <pc:cxnChg chg="add mod">
          <ac:chgData name="hiro zawa" userId="0acf56bdc0aaaf63" providerId="LiveId" clId="{C322771C-00DB-4DF8-8694-E2BE8BE84863}" dt="2024-01-10T12:10:06.523" v="4589" actId="1076"/>
          <ac:cxnSpMkLst>
            <pc:docMk/>
            <pc:sldMk cId="784181326" sldId="258"/>
            <ac:cxnSpMk id="18" creationId="{92FC20C2-AD51-9B45-37D8-F25FB28A3303}"/>
          </ac:cxnSpMkLst>
        </pc:cxnChg>
        <pc:cxnChg chg="add mod">
          <ac:chgData name="hiro zawa" userId="0acf56bdc0aaaf63" providerId="LiveId" clId="{C322771C-00DB-4DF8-8694-E2BE8BE84863}" dt="2024-01-10T12:10:02.043" v="4588" actId="1076"/>
          <ac:cxnSpMkLst>
            <pc:docMk/>
            <pc:sldMk cId="784181326" sldId="258"/>
            <ac:cxnSpMk id="25" creationId="{4402AF63-AE8B-7AAE-7569-3DF61675C517}"/>
          </ac:cxnSpMkLst>
        </pc:cxnChg>
        <pc:cxnChg chg="add mod">
          <ac:chgData name="hiro zawa" userId="0acf56bdc0aaaf63" providerId="LiveId" clId="{C322771C-00DB-4DF8-8694-E2BE8BE84863}" dt="2024-01-10T12:09:41.884" v="4583" actId="1035"/>
          <ac:cxnSpMkLst>
            <pc:docMk/>
            <pc:sldMk cId="784181326" sldId="258"/>
            <ac:cxnSpMk id="34" creationId="{6923611A-7C90-2116-7C0A-26A1B44A8917}"/>
          </ac:cxnSpMkLst>
        </pc:cxnChg>
        <pc:cxnChg chg="add mod">
          <ac:chgData name="hiro zawa" userId="0acf56bdc0aaaf63" providerId="LiveId" clId="{C322771C-00DB-4DF8-8694-E2BE8BE84863}" dt="2024-01-10T12:10:19.199" v="4621" actId="1035"/>
          <ac:cxnSpMkLst>
            <pc:docMk/>
            <pc:sldMk cId="784181326" sldId="258"/>
            <ac:cxnSpMk id="35" creationId="{C4F5A559-1AA2-B04E-01DB-4E0E310ECDE6}"/>
          </ac:cxnSpMkLst>
        </pc:cxnChg>
        <pc:cxnChg chg="add mod ord">
          <ac:chgData name="hiro zawa" userId="0acf56bdc0aaaf63" providerId="LiveId" clId="{C322771C-00DB-4DF8-8694-E2BE8BE84863}" dt="2024-01-10T12:19:02.763" v="4731" actId="166"/>
          <ac:cxnSpMkLst>
            <pc:docMk/>
            <pc:sldMk cId="784181326" sldId="258"/>
            <ac:cxnSpMk id="36" creationId="{15802A23-8F26-BF71-35A4-61D0D04E2B15}"/>
          </ac:cxnSpMkLst>
        </pc:cxnChg>
        <pc:cxnChg chg="add mod ord">
          <ac:chgData name="hiro zawa" userId="0acf56bdc0aaaf63" providerId="LiveId" clId="{C322771C-00DB-4DF8-8694-E2BE8BE84863}" dt="2024-01-10T12:22:35.321" v="4776" actId="166"/>
          <ac:cxnSpMkLst>
            <pc:docMk/>
            <pc:sldMk cId="784181326" sldId="258"/>
            <ac:cxnSpMk id="37" creationId="{ADBE171F-5AE2-1E63-8DBB-9F7E383704CA}"/>
          </ac:cxnSpMkLst>
        </pc:cxnChg>
        <pc:cxnChg chg="add mod ord">
          <ac:chgData name="hiro zawa" userId="0acf56bdc0aaaf63" providerId="LiveId" clId="{C322771C-00DB-4DF8-8694-E2BE8BE84863}" dt="2024-01-10T12:22:43.689" v="4777" actId="166"/>
          <ac:cxnSpMkLst>
            <pc:docMk/>
            <pc:sldMk cId="784181326" sldId="258"/>
            <ac:cxnSpMk id="40" creationId="{8DCF9B55-E2BD-5B06-06D6-FBC7719E4130}"/>
          </ac:cxnSpMkLst>
        </pc:cxnChg>
        <pc:cxnChg chg="add mod">
          <ac:chgData name="hiro zawa" userId="0acf56bdc0aaaf63" providerId="LiveId" clId="{C322771C-00DB-4DF8-8694-E2BE8BE84863}" dt="2024-01-10T12:12:19.460" v="4703" actId="1035"/>
          <ac:cxnSpMkLst>
            <pc:docMk/>
            <pc:sldMk cId="784181326" sldId="258"/>
            <ac:cxnSpMk id="41" creationId="{A31D8650-6099-943E-432B-C37835D86DB9}"/>
          </ac:cxnSpMkLst>
        </pc:cxnChg>
        <pc:cxnChg chg="add mod ord">
          <ac:chgData name="hiro zawa" userId="0acf56bdc0aaaf63" providerId="LiveId" clId="{C322771C-00DB-4DF8-8694-E2BE8BE84863}" dt="2024-01-10T12:18:51.272" v="4730" actId="167"/>
          <ac:cxnSpMkLst>
            <pc:docMk/>
            <pc:sldMk cId="784181326" sldId="258"/>
            <ac:cxnSpMk id="50" creationId="{0528439F-FA06-A2B4-8651-0B6A0FC36381}"/>
          </ac:cxnSpMkLst>
        </pc:cxnChg>
        <pc:cxnChg chg="add mod">
          <ac:chgData name="hiro zawa" userId="0acf56bdc0aaaf63" providerId="LiveId" clId="{C322771C-00DB-4DF8-8694-E2BE8BE84863}" dt="2024-01-07T13:36:49.649" v="3699" actId="13822"/>
          <ac:cxnSpMkLst>
            <pc:docMk/>
            <pc:sldMk cId="784181326" sldId="258"/>
            <ac:cxnSpMk id="52" creationId="{ADB4D910-9895-7B8A-6049-A63C096D73EE}"/>
          </ac:cxnSpMkLst>
        </pc:cxnChg>
        <pc:cxnChg chg="add del mod">
          <ac:chgData name="hiro zawa" userId="0acf56bdc0aaaf63" providerId="LiveId" clId="{C322771C-00DB-4DF8-8694-E2BE8BE84863}" dt="2024-01-10T11:59:24.163" v="4074" actId="478"/>
          <ac:cxnSpMkLst>
            <pc:docMk/>
            <pc:sldMk cId="784181326" sldId="258"/>
            <ac:cxnSpMk id="54" creationId="{BB20D9A0-E7A6-B8F7-98CA-86803FF30357}"/>
          </ac:cxnSpMkLst>
        </pc:cxnChg>
        <pc:cxnChg chg="add del mod">
          <ac:chgData name="hiro zawa" userId="0acf56bdc0aaaf63" providerId="LiveId" clId="{C322771C-00DB-4DF8-8694-E2BE8BE84863}" dt="2024-01-10T11:59:15.598" v="4073" actId="478"/>
          <ac:cxnSpMkLst>
            <pc:docMk/>
            <pc:sldMk cId="784181326" sldId="258"/>
            <ac:cxnSpMk id="55" creationId="{6D3AB07A-BDC2-FEAC-E926-713624079B40}"/>
          </ac:cxnSpMkLst>
        </pc:cxnChg>
      </pc:sldChg>
      <pc:sldChg chg="addSp delSp modSp mod setBg chgLayout">
        <pc:chgData name="hiro zawa" userId="0acf56bdc0aaaf63" providerId="LiveId" clId="{C322771C-00DB-4DF8-8694-E2BE8BE84863}" dt="2024-01-11T07:39:28.685" v="5254" actId="1035"/>
        <pc:sldMkLst>
          <pc:docMk/>
          <pc:sldMk cId="981398748" sldId="259"/>
        </pc:sldMkLst>
        <pc:spChg chg="del">
          <ac:chgData name="hiro zawa" userId="0acf56bdc0aaaf63" providerId="LiveId" clId="{C322771C-00DB-4DF8-8694-E2BE8BE84863}" dt="2023-12-20T07:13:20.441" v="187" actId="478"/>
          <ac:spMkLst>
            <pc:docMk/>
            <pc:sldMk cId="981398748" sldId="259"/>
            <ac:spMk id="2" creationId="{00000000-0000-0000-0000-000000000000}"/>
          </ac:spMkLst>
        </pc:spChg>
        <pc:spChg chg="del mod">
          <ac:chgData name="hiro zawa" userId="0acf56bdc0aaaf63" providerId="LiveId" clId="{C322771C-00DB-4DF8-8694-E2BE8BE84863}" dt="2023-12-21T07:12:33.286" v="370" actId="478"/>
          <ac:spMkLst>
            <pc:docMk/>
            <pc:sldMk cId="981398748" sldId="259"/>
            <ac:spMk id="3" creationId="{00000000-0000-0000-0000-000000000000}"/>
          </ac:spMkLst>
        </pc:spChg>
        <pc:spChg chg="add mod topLvl">
          <ac:chgData name="hiro zawa" userId="0acf56bdc0aaaf63" providerId="LiveId" clId="{C322771C-00DB-4DF8-8694-E2BE8BE84863}" dt="2024-01-11T07:39:18.780" v="5253" actId="1035"/>
          <ac:spMkLst>
            <pc:docMk/>
            <pc:sldMk cId="981398748" sldId="259"/>
            <ac:spMk id="3" creationId="{854E7A06-821E-32B9-02CF-DF9D4AC37A67}"/>
          </ac:spMkLst>
        </pc:spChg>
        <pc:spChg chg="del">
          <ac:chgData name="hiro zawa" userId="0acf56bdc0aaaf63" providerId="LiveId" clId="{C322771C-00DB-4DF8-8694-E2BE8BE84863}" dt="2023-12-19T08:16:18.219" v="9" actId="478"/>
          <ac:spMkLst>
            <pc:docMk/>
            <pc:sldMk cId="981398748" sldId="259"/>
            <ac:spMk id="4" creationId="{00000000-0000-0000-0000-000000000000}"/>
          </ac:spMkLst>
        </pc:spChg>
        <pc:spChg chg="add del mod">
          <ac:chgData name="hiro zawa" userId="0acf56bdc0aaaf63" providerId="LiveId" clId="{C322771C-00DB-4DF8-8694-E2BE8BE84863}" dt="2023-12-20T07:17:52.812" v="205" actId="478"/>
          <ac:spMkLst>
            <pc:docMk/>
            <pc:sldMk cId="981398748" sldId="259"/>
            <ac:spMk id="4" creationId="{72FA1CA4-0577-54A4-3538-476F9821093D}"/>
          </ac:spMkLst>
        </pc:spChg>
        <pc:spChg chg="del topLvl">
          <ac:chgData name="hiro zawa" userId="0acf56bdc0aaaf63" providerId="LiveId" clId="{C322771C-00DB-4DF8-8694-E2BE8BE84863}" dt="2023-12-22T12:50:29.731" v="891" actId="478"/>
          <ac:spMkLst>
            <pc:docMk/>
            <pc:sldMk cId="981398748" sldId="259"/>
            <ac:spMk id="5" creationId="{00000000-0000-0000-0000-000000000000}"/>
          </ac:spMkLst>
        </pc:spChg>
        <pc:spChg chg="add del mod">
          <ac:chgData name="hiro zawa" userId="0acf56bdc0aaaf63" providerId="LiveId" clId="{C322771C-00DB-4DF8-8694-E2BE8BE84863}" dt="2024-01-10T08:06:28.857" v="3731" actId="6264"/>
          <ac:spMkLst>
            <pc:docMk/>
            <pc:sldMk cId="981398748" sldId="259"/>
            <ac:spMk id="5" creationId="{31011667-3C7F-F4FE-7BB0-4BC9B6BAE4C8}"/>
          </ac:spMkLst>
        </pc:spChg>
        <pc:spChg chg="add del mod ord">
          <ac:chgData name="hiro zawa" userId="0acf56bdc0aaaf63" providerId="LiveId" clId="{C322771C-00DB-4DF8-8694-E2BE8BE84863}" dt="2024-01-10T08:06:28.857" v="3731" actId="6264"/>
          <ac:spMkLst>
            <pc:docMk/>
            <pc:sldMk cId="981398748" sldId="259"/>
            <ac:spMk id="8" creationId="{D5C6FFFF-4F3D-8816-08BD-A4ACB624A13B}"/>
          </ac:spMkLst>
        </pc:spChg>
        <pc:spChg chg="del">
          <ac:chgData name="hiro zawa" userId="0acf56bdc0aaaf63" providerId="LiveId" clId="{C322771C-00DB-4DF8-8694-E2BE8BE84863}" dt="2023-12-20T07:12:42.419" v="181" actId="478"/>
          <ac:spMkLst>
            <pc:docMk/>
            <pc:sldMk cId="981398748" sldId="259"/>
            <ac:spMk id="9" creationId="{00000000-0000-0000-0000-000000000000}"/>
          </ac:spMkLst>
        </pc:spChg>
        <pc:spChg chg="add mod ord">
          <ac:chgData name="hiro zawa" userId="0acf56bdc0aaaf63" providerId="LiveId" clId="{C322771C-00DB-4DF8-8694-E2BE8BE84863}" dt="2024-01-07T11:58:06.076" v="1950" actId="1035"/>
          <ac:spMkLst>
            <pc:docMk/>
            <pc:sldMk cId="981398748" sldId="259"/>
            <ac:spMk id="10" creationId="{0A451C18-53B5-F0F5-15F6-8732DB9B9A90}"/>
          </ac:spMkLst>
        </pc:spChg>
        <pc:spChg chg="del mod">
          <ac:chgData name="hiro zawa" userId="0acf56bdc0aaaf63" providerId="LiveId" clId="{C322771C-00DB-4DF8-8694-E2BE8BE84863}" dt="2023-12-20T07:24:50.184" v="242" actId="21"/>
          <ac:spMkLst>
            <pc:docMk/>
            <pc:sldMk cId="981398748" sldId="259"/>
            <ac:spMk id="11" creationId="{00000000-0000-0000-0000-000000000000}"/>
          </ac:spMkLst>
        </pc:spChg>
        <pc:spChg chg="add mod topLvl">
          <ac:chgData name="hiro zawa" userId="0acf56bdc0aaaf63" providerId="LiveId" clId="{C322771C-00DB-4DF8-8694-E2BE8BE84863}" dt="2024-01-10T11:46:41.446" v="3943" actId="20577"/>
          <ac:spMkLst>
            <pc:docMk/>
            <pc:sldMk cId="981398748" sldId="259"/>
            <ac:spMk id="11" creationId="{254B9A8D-324B-AB47-09E8-AF3C724BE8B3}"/>
          </ac:spMkLst>
        </pc:spChg>
        <pc:spChg chg="add mod">
          <ac:chgData name="hiro zawa" userId="0acf56bdc0aaaf63" providerId="LiveId" clId="{C322771C-00DB-4DF8-8694-E2BE8BE84863}" dt="2024-01-07T11:58:06.076" v="1950" actId="1035"/>
          <ac:spMkLst>
            <pc:docMk/>
            <pc:sldMk cId="981398748" sldId="259"/>
            <ac:spMk id="12" creationId="{F9469F0F-9B09-829C-47F3-95F1A369D28B}"/>
          </ac:spMkLst>
        </pc:spChg>
        <pc:spChg chg="add mod ord topLvl">
          <ac:chgData name="hiro zawa" userId="0acf56bdc0aaaf63" providerId="LiveId" clId="{C322771C-00DB-4DF8-8694-E2BE8BE84863}" dt="2024-01-11T07:38:14.637" v="5247" actId="14100"/>
          <ac:spMkLst>
            <pc:docMk/>
            <pc:sldMk cId="981398748" sldId="259"/>
            <ac:spMk id="13" creationId="{0B95BBF6-6177-4BE8-E290-73B2AFC1F131}"/>
          </ac:spMkLst>
        </pc:spChg>
        <pc:spChg chg="del mod">
          <ac:chgData name="hiro zawa" userId="0acf56bdc0aaaf63" providerId="LiveId" clId="{C322771C-00DB-4DF8-8694-E2BE8BE84863}" dt="2023-12-22T12:49:55.449" v="890" actId="478"/>
          <ac:spMkLst>
            <pc:docMk/>
            <pc:sldMk cId="981398748" sldId="259"/>
            <ac:spMk id="14" creationId="{00000000-0000-0000-0000-000000000000}"/>
          </ac:spMkLst>
        </pc:spChg>
        <pc:spChg chg="add mod">
          <ac:chgData name="hiro zawa" userId="0acf56bdc0aaaf63" providerId="LiveId" clId="{C322771C-00DB-4DF8-8694-E2BE8BE84863}" dt="2024-01-07T11:58:06.076" v="1950" actId="1035"/>
          <ac:spMkLst>
            <pc:docMk/>
            <pc:sldMk cId="981398748" sldId="259"/>
            <ac:spMk id="14" creationId="{A2FAB5AD-61BB-13FB-6075-3EB5C8C637F3}"/>
          </ac:spMkLst>
        </pc:spChg>
        <pc:spChg chg="add mod ord topLvl">
          <ac:chgData name="hiro zawa" userId="0acf56bdc0aaaf63" providerId="LiveId" clId="{C322771C-00DB-4DF8-8694-E2BE8BE84863}" dt="2024-01-11T07:36:47.064" v="5237" actId="1036"/>
          <ac:spMkLst>
            <pc:docMk/>
            <pc:sldMk cId="981398748" sldId="259"/>
            <ac:spMk id="15" creationId="{50A877B4-9F52-F717-16D3-6A3153589763}"/>
          </ac:spMkLst>
        </pc:spChg>
        <pc:spChg chg="mod">
          <ac:chgData name="hiro zawa" userId="0acf56bdc0aaaf63" providerId="LiveId" clId="{C322771C-00DB-4DF8-8694-E2BE8BE84863}" dt="2023-12-22T12:39:43.214" v="797" actId="20577"/>
          <ac:spMkLst>
            <pc:docMk/>
            <pc:sldMk cId="981398748" sldId="259"/>
            <ac:spMk id="17" creationId="{00000000-0000-0000-0000-000000000000}"/>
          </ac:spMkLst>
        </pc:spChg>
        <pc:spChg chg="del">
          <ac:chgData name="hiro zawa" userId="0acf56bdc0aaaf63" providerId="LiveId" clId="{C322771C-00DB-4DF8-8694-E2BE8BE84863}" dt="2023-12-20T07:12:47.793" v="183" actId="478"/>
          <ac:spMkLst>
            <pc:docMk/>
            <pc:sldMk cId="981398748" sldId="259"/>
            <ac:spMk id="19" creationId="{00000000-0000-0000-0000-000000000000}"/>
          </ac:spMkLst>
        </pc:spChg>
        <pc:spChg chg="add mod topLvl">
          <ac:chgData name="hiro zawa" userId="0acf56bdc0aaaf63" providerId="LiveId" clId="{C322771C-00DB-4DF8-8694-E2BE8BE84863}" dt="2024-01-10T08:08:57.551" v="3732" actId="165"/>
          <ac:spMkLst>
            <pc:docMk/>
            <pc:sldMk cId="981398748" sldId="259"/>
            <ac:spMk id="19" creationId="{916B1730-093B-D8C3-DC9B-A8BF49B9DC51}"/>
          </ac:spMkLst>
        </pc:spChg>
        <pc:spChg chg="add mod ord">
          <ac:chgData name="hiro zawa" userId="0acf56bdc0aaaf63" providerId="LiveId" clId="{C322771C-00DB-4DF8-8694-E2BE8BE84863}" dt="2024-01-10T08:09:10.101" v="3733" actId="167"/>
          <ac:spMkLst>
            <pc:docMk/>
            <pc:sldMk cId="981398748" sldId="259"/>
            <ac:spMk id="20" creationId="{8A8B215F-24D4-EB78-A964-6F5B90DEBC31}"/>
          </ac:spMkLst>
        </pc:spChg>
        <pc:spChg chg="mod">
          <ac:chgData name="hiro zawa" userId="0acf56bdc0aaaf63" providerId="LiveId" clId="{C322771C-00DB-4DF8-8694-E2BE8BE84863}" dt="2023-12-20T07:14:07.498" v="193" actId="1076"/>
          <ac:spMkLst>
            <pc:docMk/>
            <pc:sldMk cId="981398748" sldId="259"/>
            <ac:spMk id="21" creationId="{00000000-0000-0000-0000-000000000000}"/>
          </ac:spMkLst>
        </pc:spChg>
        <pc:spChg chg="add del">
          <ac:chgData name="hiro zawa" userId="0acf56bdc0aaaf63" providerId="LiveId" clId="{C322771C-00DB-4DF8-8694-E2BE8BE84863}" dt="2023-12-19T08:15:04.811" v="4" actId="478"/>
          <ac:spMkLst>
            <pc:docMk/>
            <pc:sldMk cId="981398748" sldId="259"/>
            <ac:spMk id="22" creationId="{7494BDE6-48EE-E806-CF06-00CBFD27855C}"/>
          </ac:spMkLst>
        </pc:spChg>
        <pc:spChg chg="add mod">
          <ac:chgData name="hiro zawa" userId="0acf56bdc0aaaf63" providerId="LiveId" clId="{C322771C-00DB-4DF8-8694-E2BE8BE84863}" dt="2024-01-07T11:58:06.076" v="1950" actId="1035"/>
          <ac:spMkLst>
            <pc:docMk/>
            <pc:sldMk cId="981398748" sldId="259"/>
            <ac:spMk id="22" creationId="{DD1C123B-B9D7-A112-63A6-955AE8D5B7E6}"/>
          </ac:spMkLst>
        </pc:spChg>
        <pc:spChg chg="add mod topLvl">
          <ac:chgData name="hiro zawa" userId="0acf56bdc0aaaf63" providerId="LiveId" clId="{C322771C-00DB-4DF8-8694-E2BE8BE84863}" dt="2024-01-10T11:46:04.388" v="3931" actId="20577"/>
          <ac:spMkLst>
            <pc:docMk/>
            <pc:sldMk cId="981398748" sldId="259"/>
            <ac:spMk id="23" creationId="{9B9B16C7-A268-04EA-C16D-D9093B2C2E0F}"/>
          </ac:spMkLst>
        </pc:spChg>
        <pc:spChg chg="add mod topLvl">
          <ac:chgData name="hiro zawa" userId="0acf56bdc0aaaf63" providerId="LiveId" clId="{C322771C-00DB-4DF8-8694-E2BE8BE84863}" dt="2024-01-10T08:08:57.551" v="3732" actId="165"/>
          <ac:spMkLst>
            <pc:docMk/>
            <pc:sldMk cId="981398748" sldId="259"/>
            <ac:spMk id="24" creationId="{ACAA1E6D-383A-4EB6-E019-2E2F71B5C7D3}"/>
          </ac:spMkLst>
        </pc:spChg>
        <pc:spChg chg="add del">
          <ac:chgData name="hiro zawa" userId="0acf56bdc0aaaf63" providerId="LiveId" clId="{C322771C-00DB-4DF8-8694-E2BE8BE84863}" dt="2023-12-19T08:15:35.815" v="6" actId="478"/>
          <ac:spMkLst>
            <pc:docMk/>
            <pc:sldMk cId="981398748" sldId="259"/>
            <ac:spMk id="24" creationId="{FAA7D5CB-7471-CCFF-044C-9D226D30CB46}"/>
          </ac:spMkLst>
        </pc:spChg>
        <pc:spChg chg="add mod">
          <ac:chgData name="hiro zawa" userId="0acf56bdc0aaaf63" providerId="LiveId" clId="{C322771C-00DB-4DF8-8694-E2BE8BE84863}" dt="2024-01-07T11:58:06.076" v="1950" actId="1035"/>
          <ac:spMkLst>
            <pc:docMk/>
            <pc:sldMk cId="981398748" sldId="259"/>
            <ac:spMk id="25" creationId="{A7DB75A8-9081-33F0-D263-9A72053F6D51}"/>
          </ac:spMkLst>
        </pc:spChg>
        <pc:spChg chg="mod ord">
          <ac:chgData name="hiro zawa" userId="0acf56bdc0aaaf63" providerId="LiveId" clId="{C322771C-00DB-4DF8-8694-E2BE8BE84863}" dt="2024-01-10T08:06:28.857" v="3731" actId="6264"/>
          <ac:spMkLst>
            <pc:docMk/>
            <pc:sldMk cId="981398748" sldId="259"/>
            <ac:spMk id="26" creationId="{00000000-0000-0000-0000-000000000000}"/>
          </ac:spMkLst>
        </pc:spChg>
        <pc:spChg chg="add mod">
          <ac:chgData name="hiro zawa" userId="0acf56bdc0aaaf63" providerId="LiveId" clId="{C322771C-00DB-4DF8-8694-E2BE8BE84863}" dt="2024-01-11T07:37:42.572" v="5241" actId="1036"/>
          <ac:spMkLst>
            <pc:docMk/>
            <pc:sldMk cId="981398748" sldId="259"/>
            <ac:spMk id="27" creationId="{87A7CDC8-9551-9614-E706-5A15541D762E}"/>
          </ac:spMkLst>
        </pc:spChg>
        <pc:spChg chg="add mod">
          <ac:chgData name="hiro zawa" userId="0acf56bdc0aaaf63" providerId="LiveId" clId="{C322771C-00DB-4DF8-8694-E2BE8BE84863}" dt="2024-01-07T11:57:36.082" v="1942" actId="1076"/>
          <ac:spMkLst>
            <pc:docMk/>
            <pc:sldMk cId="981398748" sldId="259"/>
            <ac:spMk id="28" creationId="{9CACC969-32C6-4623-FF9E-EE428DB6C8A0}"/>
          </ac:spMkLst>
        </pc:spChg>
        <pc:spChg chg="add del">
          <ac:chgData name="hiro zawa" userId="0acf56bdc0aaaf63" providerId="LiveId" clId="{C322771C-00DB-4DF8-8694-E2BE8BE84863}" dt="2024-01-11T02:53:37.868" v="4789" actId="478"/>
          <ac:spMkLst>
            <pc:docMk/>
            <pc:sldMk cId="981398748" sldId="259"/>
            <ac:spMk id="29" creationId="{3C737549-72FE-330B-445A-F9352018CB1A}"/>
          </ac:spMkLst>
        </pc:spChg>
        <pc:spChg chg="add del mod ord">
          <ac:chgData name="hiro zawa" userId="0acf56bdc0aaaf63" providerId="LiveId" clId="{C322771C-00DB-4DF8-8694-E2BE8BE84863}" dt="2024-01-07T13:13:52.327" v="3561" actId="478"/>
          <ac:spMkLst>
            <pc:docMk/>
            <pc:sldMk cId="981398748" sldId="259"/>
            <ac:spMk id="29" creationId="{437F7C71-84DC-08FE-025E-C199B274E822}"/>
          </ac:spMkLst>
        </pc:spChg>
        <pc:spChg chg="mod">
          <ac:chgData name="hiro zawa" userId="0acf56bdc0aaaf63" providerId="LiveId" clId="{C322771C-00DB-4DF8-8694-E2BE8BE84863}" dt="2024-01-11T07:37:54.925" v="5245" actId="1036"/>
          <ac:spMkLst>
            <pc:docMk/>
            <pc:sldMk cId="981398748" sldId="259"/>
            <ac:spMk id="30" creationId="{00000000-0000-0000-0000-000000000000}"/>
          </ac:spMkLst>
        </pc:spChg>
        <pc:spChg chg="mod">
          <ac:chgData name="hiro zawa" userId="0acf56bdc0aaaf63" providerId="LiveId" clId="{C322771C-00DB-4DF8-8694-E2BE8BE84863}" dt="2024-01-10T11:52:47.243" v="3962" actId="207"/>
          <ac:spMkLst>
            <pc:docMk/>
            <pc:sldMk cId="981398748" sldId="259"/>
            <ac:spMk id="31" creationId="{00000000-0000-0000-0000-000000000000}"/>
          </ac:spMkLst>
        </pc:spChg>
        <pc:spChg chg="mod">
          <ac:chgData name="hiro zawa" userId="0acf56bdc0aaaf63" providerId="LiveId" clId="{C322771C-00DB-4DF8-8694-E2BE8BE84863}" dt="2024-01-10T11:52:24.261" v="3960" actId="1036"/>
          <ac:spMkLst>
            <pc:docMk/>
            <pc:sldMk cId="981398748" sldId="259"/>
            <ac:spMk id="32" creationId="{00000000-0000-0000-0000-000000000000}"/>
          </ac:spMkLst>
        </pc:spChg>
        <pc:spChg chg="add mod">
          <ac:chgData name="hiro zawa" userId="0acf56bdc0aaaf63" providerId="LiveId" clId="{C322771C-00DB-4DF8-8694-E2BE8BE84863}" dt="2024-01-11T07:36:27.357" v="5232" actId="1076"/>
          <ac:spMkLst>
            <pc:docMk/>
            <pc:sldMk cId="981398748" sldId="259"/>
            <ac:spMk id="33" creationId="{EA42B268-4A48-2DBF-680D-037DB99C38DD}"/>
          </ac:spMkLst>
        </pc:spChg>
        <pc:spChg chg="add del mod">
          <ac:chgData name="hiro zawa" userId="0acf56bdc0aaaf63" providerId="LiveId" clId="{C322771C-00DB-4DF8-8694-E2BE8BE84863}" dt="2024-01-11T05:17:36.377" v="4857" actId="478"/>
          <ac:spMkLst>
            <pc:docMk/>
            <pc:sldMk cId="981398748" sldId="259"/>
            <ac:spMk id="34" creationId="{BC04ED88-981B-D9FD-8A6D-3D1F51175AA1}"/>
          </ac:spMkLst>
        </pc:spChg>
        <pc:spChg chg="mod">
          <ac:chgData name="hiro zawa" userId="0acf56bdc0aaaf63" providerId="LiveId" clId="{C322771C-00DB-4DF8-8694-E2BE8BE84863}" dt="2024-01-11T07:37:47.715" v="5242" actId="1036"/>
          <ac:spMkLst>
            <pc:docMk/>
            <pc:sldMk cId="981398748" sldId="259"/>
            <ac:spMk id="35" creationId="{00000000-0000-0000-0000-000000000000}"/>
          </ac:spMkLst>
        </pc:spChg>
        <pc:spChg chg="del">
          <ac:chgData name="hiro zawa" userId="0acf56bdc0aaaf63" providerId="LiveId" clId="{C322771C-00DB-4DF8-8694-E2BE8BE84863}" dt="2023-12-20T07:12:53.507" v="185" actId="478"/>
          <ac:spMkLst>
            <pc:docMk/>
            <pc:sldMk cId="981398748" sldId="259"/>
            <ac:spMk id="37" creationId="{00000000-0000-0000-0000-000000000000}"/>
          </ac:spMkLst>
        </pc:spChg>
        <pc:spChg chg="add mod">
          <ac:chgData name="hiro zawa" userId="0acf56bdc0aaaf63" providerId="LiveId" clId="{C322771C-00DB-4DF8-8694-E2BE8BE84863}" dt="2024-01-11T05:22:56.409" v="5010" actId="1035"/>
          <ac:spMkLst>
            <pc:docMk/>
            <pc:sldMk cId="981398748" sldId="259"/>
            <ac:spMk id="37" creationId="{E53539E9-1A6C-F220-88C8-50A74494C810}"/>
          </ac:spMkLst>
        </pc:spChg>
        <pc:spChg chg="del">
          <ac:chgData name="hiro zawa" userId="0acf56bdc0aaaf63" providerId="LiveId" clId="{C322771C-00DB-4DF8-8694-E2BE8BE84863}" dt="2023-12-20T07:12:51.456" v="184" actId="478"/>
          <ac:spMkLst>
            <pc:docMk/>
            <pc:sldMk cId="981398748" sldId="259"/>
            <ac:spMk id="38" creationId="{00000000-0000-0000-0000-000000000000}"/>
          </ac:spMkLst>
        </pc:spChg>
        <pc:spChg chg="mod topLvl">
          <ac:chgData name="hiro zawa" userId="0acf56bdc0aaaf63" providerId="LiveId" clId="{C322771C-00DB-4DF8-8694-E2BE8BE84863}" dt="2024-01-11T07:39:28.685" v="5254" actId="1035"/>
          <ac:spMkLst>
            <pc:docMk/>
            <pc:sldMk cId="981398748" sldId="259"/>
            <ac:spMk id="39" creationId="{00000000-0000-0000-0000-000000000000}"/>
          </ac:spMkLst>
        </pc:spChg>
        <pc:spChg chg="mod">
          <ac:chgData name="hiro zawa" userId="0acf56bdc0aaaf63" providerId="LiveId" clId="{C322771C-00DB-4DF8-8694-E2BE8BE84863}" dt="2024-01-10T11:52:14.884" v="3957" actId="1036"/>
          <ac:spMkLst>
            <pc:docMk/>
            <pc:sldMk cId="981398748" sldId="259"/>
            <ac:spMk id="43" creationId="{00000000-0000-0000-0000-000000000000}"/>
          </ac:spMkLst>
        </pc:spChg>
        <pc:spChg chg="mod ord">
          <ac:chgData name="hiro zawa" userId="0acf56bdc0aaaf63" providerId="LiveId" clId="{C322771C-00DB-4DF8-8694-E2BE8BE84863}" dt="2024-01-11T07:38:28.306" v="5249" actId="1035"/>
          <ac:spMkLst>
            <pc:docMk/>
            <pc:sldMk cId="981398748" sldId="259"/>
            <ac:spMk id="44" creationId="{00000000-0000-0000-0000-000000000000}"/>
          </ac:spMkLst>
        </pc:spChg>
        <pc:spChg chg="mod">
          <ac:chgData name="hiro zawa" userId="0acf56bdc0aaaf63" providerId="LiveId" clId="{C322771C-00DB-4DF8-8694-E2BE8BE84863}" dt="2024-01-10T11:52:04.522" v="3955" actId="1036"/>
          <ac:spMkLst>
            <pc:docMk/>
            <pc:sldMk cId="981398748" sldId="259"/>
            <ac:spMk id="45" creationId="{00000000-0000-0000-0000-000000000000}"/>
          </ac:spMkLst>
        </pc:spChg>
        <pc:spChg chg="mod ord">
          <ac:chgData name="hiro zawa" userId="0acf56bdc0aaaf63" providerId="LiveId" clId="{C322771C-00DB-4DF8-8694-E2BE8BE84863}" dt="2024-01-10T11:52:47.243" v="3962" actId="207"/>
          <ac:spMkLst>
            <pc:docMk/>
            <pc:sldMk cId="981398748" sldId="259"/>
            <ac:spMk id="46" creationId="{00000000-0000-0000-0000-000000000000}"/>
          </ac:spMkLst>
        </pc:spChg>
        <pc:spChg chg="del">
          <ac:chgData name="hiro zawa" userId="0acf56bdc0aaaf63" providerId="LiveId" clId="{C322771C-00DB-4DF8-8694-E2BE8BE84863}" dt="2023-12-20T07:12:51.456" v="184" actId="478"/>
          <ac:spMkLst>
            <pc:docMk/>
            <pc:sldMk cId="981398748" sldId="259"/>
            <ac:spMk id="47" creationId="{00000000-0000-0000-0000-000000000000}"/>
          </ac:spMkLst>
        </pc:spChg>
        <pc:spChg chg="mod">
          <ac:chgData name="hiro zawa" userId="0acf56bdc0aaaf63" providerId="LiveId" clId="{C322771C-00DB-4DF8-8694-E2BE8BE84863}" dt="2024-01-07T13:09:51.785" v="3537" actId="1038"/>
          <ac:spMkLst>
            <pc:docMk/>
            <pc:sldMk cId="981398748" sldId="259"/>
            <ac:spMk id="50" creationId="{00000000-0000-0000-0000-000000000000}"/>
          </ac:spMkLst>
        </pc:spChg>
        <pc:spChg chg="mod ord">
          <ac:chgData name="hiro zawa" userId="0acf56bdc0aaaf63" providerId="LiveId" clId="{C322771C-00DB-4DF8-8694-E2BE8BE84863}" dt="2024-01-10T11:52:47.243" v="3962" actId="207"/>
          <ac:spMkLst>
            <pc:docMk/>
            <pc:sldMk cId="981398748" sldId="259"/>
            <ac:spMk id="51" creationId="{00000000-0000-0000-0000-000000000000}"/>
          </ac:spMkLst>
        </pc:spChg>
        <pc:spChg chg="del mod ord">
          <ac:chgData name="hiro zawa" userId="0acf56bdc0aaaf63" providerId="LiveId" clId="{C322771C-00DB-4DF8-8694-E2BE8BE84863}" dt="2023-12-22T12:42:13.503" v="806" actId="478"/>
          <ac:spMkLst>
            <pc:docMk/>
            <pc:sldMk cId="981398748" sldId="259"/>
            <ac:spMk id="53" creationId="{00000000-0000-0000-0000-000000000000}"/>
          </ac:spMkLst>
        </pc:spChg>
        <pc:grpChg chg="add del mod ord">
          <ac:chgData name="hiro zawa" userId="0acf56bdc0aaaf63" providerId="LiveId" clId="{C322771C-00DB-4DF8-8694-E2BE8BE84863}" dt="2024-01-10T08:08:57.551" v="3732" actId="165"/>
          <ac:grpSpMkLst>
            <pc:docMk/>
            <pc:sldMk cId="981398748" sldId="259"/>
            <ac:grpSpMk id="2" creationId="{753C751B-6EA7-3733-D207-2FAF43FAC25A}"/>
          </ac:grpSpMkLst>
        </pc:grpChg>
        <pc:grpChg chg="mod ord">
          <ac:chgData name="hiro zawa" userId="0acf56bdc0aaaf63" providerId="LiveId" clId="{C322771C-00DB-4DF8-8694-E2BE8BE84863}" dt="2024-01-07T13:07:36.398" v="3521" actId="166"/>
          <ac:grpSpMkLst>
            <pc:docMk/>
            <pc:sldMk cId="981398748" sldId="259"/>
            <ac:grpSpMk id="6" creationId="{00000000-0000-0000-0000-000000000000}"/>
          </ac:grpSpMkLst>
        </pc:grpChg>
        <pc:grpChg chg="mod">
          <ac:chgData name="hiro zawa" userId="0acf56bdc0aaaf63" providerId="LiveId" clId="{C322771C-00DB-4DF8-8694-E2BE8BE84863}" dt="2024-01-11T05:23:10.214" v="5013" actId="1037"/>
          <ac:grpSpMkLst>
            <pc:docMk/>
            <pc:sldMk cId="981398748" sldId="259"/>
            <ac:grpSpMk id="7" creationId="{00000000-0000-0000-0000-000000000000}"/>
          </ac:grpSpMkLst>
        </pc:grpChg>
        <pc:grpChg chg="del">
          <ac:chgData name="hiro zawa" userId="0acf56bdc0aaaf63" providerId="LiveId" clId="{C322771C-00DB-4DF8-8694-E2BE8BE84863}" dt="2023-12-20T07:12:46.008" v="182" actId="478"/>
          <ac:grpSpMkLst>
            <pc:docMk/>
            <pc:sldMk cId="981398748" sldId="259"/>
            <ac:grpSpMk id="8" creationId="{00000000-0000-0000-0000-000000000000}"/>
          </ac:grpSpMkLst>
        </pc:grpChg>
        <pc:grpChg chg="del mod ord">
          <ac:chgData name="hiro zawa" userId="0acf56bdc0aaaf63" providerId="LiveId" clId="{C322771C-00DB-4DF8-8694-E2BE8BE84863}" dt="2023-12-22T12:50:29.731" v="891" actId="478"/>
          <ac:grpSpMkLst>
            <pc:docMk/>
            <pc:sldMk cId="981398748" sldId="259"/>
            <ac:grpSpMk id="10" creationId="{00000000-0000-0000-0000-000000000000}"/>
          </ac:grpSpMkLst>
        </pc:grpChg>
        <pc:picChg chg="add mod topLvl">
          <ac:chgData name="hiro zawa" userId="0acf56bdc0aaaf63" providerId="LiveId" clId="{C322771C-00DB-4DF8-8694-E2BE8BE84863}" dt="2024-01-10T08:08:57.551" v="3732" actId="165"/>
          <ac:picMkLst>
            <pc:docMk/>
            <pc:sldMk cId="981398748" sldId="259"/>
            <ac:picMk id="4" creationId="{1809FE3F-C217-FD05-02F7-923FA586EBFE}"/>
          </ac:picMkLst>
        </pc:picChg>
        <pc:picChg chg="add del mod">
          <ac:chgData name="hiro zawa" userId="0acf56bdc0aaaf63" providerId="LiveId" clId="{C322771C-00DB-4DF8-8694-E2BE8BE84863}" dt="2023-12-27T07:22:46.820" v="1385" actId="478"/>
          <ac:picMkLst>
            <pc:docMk/>
            <pc:sldMk cId="981398748" sldId="259"/>
            <ac:picMk id="8" creationId="{51C6478E-E249-442B-58A4-2230B37D50B4}"/>
          </ac:picMkLst>
        </pc:picChg>
        <pc:picChg chg="add del mod modCrop">
          <ac:chgData name="hiro zawa" userId="0acf56bdc0aaaf63" providerId="LiveId" clId="{C322771C-00DB-4DF8-8694-E2BE8BE84863}" dt="2024-01-07T11:59:43.357" v="1951" actId="478"/>
          <ac:picMkLst>
            <pc:docMk/>
            <pc:sldMk cId="981398748" sldId="259"/>
            <ac:picMk id="8" creationId="{724F003D-4709-F7A7-9EA3-828F20B60863}"/>
          </ac:picMkLst>
        </pc:picChg>
        <pc:picChg chg="add mod topLvl modCrop">
          <ac:chgData name="hiro zawa" userId="0acf56bdc0aaaf63" providerId="LiveId" clId="{C322771C-00DB-4DF8-8694-E2BE8BE84863}" dt="2024-01-10T08:08:57.551" v="3732" actId="165"/>
          <ac:picMkLst>
            <pc:docMk/>
            <pc:sldMk cId="981398748" sldId="259"/>
            <ac:picMk id="9" creationId="{C51D6DC1-9B38-0912-9DC9-D09D82840686}"/>
          </ac:picMkLst>
        </pc:picChg>
        <pc:picChg chg="add del mod ord modCrop">
          <ac:chgData name="hiro zawa" userId="0acf56bdc0aaaf63" providerId="LiveId" clId="{C322771C-00DB-4DF8-8694-E2BE8BE84863}" dt="2023-12-22T13:04:32.319" v="1305" actId="478"/>
          <ac:picMkLst>
            <pc:docMk/>
            <pc:sldMk cId="981398748" sldId="259"/>
            <ac:picMk id="27" creationId="{9160CB41-2073-6109-B7A1-D59DC9C6EC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6247" cy="498328"/>
          </a:xfrm>
          <a:prstGeom prst="rect">
            <a:avLst/>
          </a:prstGeom>
        </p:spPr>
        <p:txBody>
          <a:bodyPr vert="horz" lIns="92029" tIns="46014" rIns="92029" bIns="460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7" y="2"/>
            <a:ext cx="2946246" cy="498328"/>
          </a:xfrm>
          <a:prstGeom prst="rect">
            <a:avLst/>
          </a:prstGeom>
        </p:spPr>
        <p:txBody>
          <a:bodyPr vert="horz" lIns="92029" tIns="46014" rIns="92029" bIns="46014" rtlCol="0"/>
          <a:lstStyle>
            <a:lvl1pPr algn="r">
              <a:defRPr sz="1200"/>
            </a:lvl1pPr>
          </a:lstStyle>
          <a:p>
            <a:fld id="{51E3D997-6003-4E2B-A6A0-7CE8A6C89972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41425"/>
            <a:ext cx="232410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9" tIns="46014" rIns="92029" bIns="460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0" y="4777245"/>
            <a:ext cx="5439102" cy="3908364"/>
          </a:xfrm>
          <a:prstGeom prst="rect">
            <a:avLst/>
          </a:prstGeom>
        </p:spPr>
        <p:txBody>
          <a:bodyPr vert="horz" lIns="92029" tIns="46014" rIns="92029" bIns="460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310"/>
            <a:ext cx="2946247" cy="498328"/>
          </a:xfrm>
          <a:prstGeom prst="rect">
            <a:avLst/>
          </a:prstGeom>
        </p:spPr>
        <p:txBody>
          <a:bodyPr vert="horz" lIns="92029" tIns="46014" rIns="92029" bIns="460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7" y="9428310"/>
            <a:ext cx="2946246" cy="498328"/>
          </a:xfrm>
          <a:prstGeom prst="rect">
            <a:avLst/>
          </a:prstGeom>
        </p:spPr>
        <p:txBody>
          <a:bodyPr vert="horz" lIns="92029" tIns="46014" rIns="92029" bIns="46014" rtlCol="0" anchor="b"/>
          <a:lstStyle>
            <a:lvl1pPr algn="r">
              <a:defRPr sz="1200"/>
            </a:lvl1pPr>
          </a:lstStyle>
          <a:p>
            <a:fld id="{DC743084-5F7D-472D-8770-40ADD47C4AE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51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6407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32815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9222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65630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82037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98444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14852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31259" algn="l" defTabSz="103281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536" y="1738364"/>
            <a:ext cx="5535216" cy="3698017"/>
          </a:xfrm>
        </p:spPr>
        <p:txBody>
          <a:bodyPr anchor="b"/>
          <a:lstStyle>
            <a:lvl1pPr algn="ctr">
              <a:defRPr sz="363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22536" y="5578990"/>
            <a:ext cx="5535216" cy="2564515"/>
          </a:xfrm>
        </p:spPr>
        <p:txBody>
          <a:bodyPr/>
          <a:lstStyle>
            <a:lvl1pPr marL="0" indent="0" algn="ctr">
              <a:buNone/>
              <a:defRPr sz="1453"/>
            </a:lvl1pPr>
            <a:lvl2pPr marL="276743" indent="0" algn="ctr">
              <a:buNone/>
              <a:defRPr sz="1211"/>
            </a:lvl2pPr>
            <a:lvl3pPr marL="553486" indent="0" algn="ctr">
              <a:buNone/>
              <a:defRPr sz="1090"/>
            </a:lvl3pPr>
            <a:lvl4pPr marL="830229" indent="0" algn="ctr">
              <a:buNone/>
              <a:defRPr sz="968"/>
            </a:lvl4pPr>
            <a:lvl5pPr marL="1106973" indent="0" algn="ctr">
              <a:buNone/>
              <a:defRPr sz="968"/>
            </a:lvl5pPr>
            <a:lvl6pPr marL="1383716" indent="0" algn="ctr">
              <a:buNone/>
              <a:defRPr sz="968"/>
            </a:lvl6pPr>
            <a:lvl7pPr marL="1660459" indent="0" algn="ctr">
              <a:buNone/>
              <a:defRPr sz="968"/>
            </a:lvl7pPr>
            <a:lvl8pPr marL="1937202" indent="0" algn="ctr">
              <a:buNone/>
              <a:defRPr sz="968"/>
            </a:lvl8pPr>
            <a:lvl9pPr marL="2213945" indent="0" algn="ctr">
              <a:buNone/>
              <a:defRPr sz="968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126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28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81518" y="565521"/>
            <a:ext cx="1591375" cy="90016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7395" y="565521"/>
            <a:ext cx="4681870" cy="90016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632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45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51" y="2648116"/>
            <a:ext cx="6365498" cy="4418441"/>
          </a:xfrm>
        </p:spPr>
        <p:txBody>
          <a:bodyPr anchor="b"/>
          <a:lstStyle>
            <a:lvl1pPr>
              <a:defRPr sz="363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3551" y="7108357"/>
            <a:ext cx="6365498" cy="2323554"/>
          </a:xfrm>
        </p:spPr>
        <p:txBody>
          <a:bodyPr/>
          <a:lstStyle>
            <a:lvl1pPr marL="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1pPr>
            <a:lvl2pPr marL="276743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2pPr>
            <a:lvl3pPr marL="553486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3pPr>
            <a:lvl4pPr marL="830229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4pPr>
            <a:lvl5pPr marL="1106973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5pPr>
            <a:lvl6pPr marL="1383716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6pPr>
            <a:lvl7pPr marL="1660459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7pPr>
            <a:lvl8pPr marL="1937202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8pPr>
            <a:lvl9pPr marL="2213945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925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7395" y="2827606"/>
            <a:ext cx="3136622" cy="67395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36271" y="2827606"/>
            <a:ext cx="3136622" cy="67395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027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356" y="565522"/>
            <a:ext cx="6365498" cy="205308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8357" y="2603857"/>
            <a:ext cx="3122207" cy="1276110"/>
          </a:xfrm>
        </p:spPr>
        <p:txBody>
          <a:bodyPr anchor="b"/>
          <a:lstStyle>
            <a:lvl1pPr marL="0" indent="0">
              <a:buNone/>
              <a:defRPr sz="1453" b="1"/>
            </a:lvl1pPr>
            <a:lvl2pPr marL="276743" indent="0">
              <a:buNone/>
              <a:defRPr sz="1211" b="1"/>
            </a:lvl2pPr>
            <a:lvl3pPr marL="553486" indent="0">
              <a:buNone/>
              <a:defRPr sz="1090" b="1"/>
            </a:lvl3pPr>
            <a:lvl4pPr marL="830229" indent="0">
              <a:buNone/>
              <a:defRPr sz="968" b="1"/>
            </a:lvl4pPr>
            <a:lvl5pPr marL="1106973" indent="0">
              <a:buNone/>
              <a:defRPr sz="968" b="1"/>
            </a:lvl5pPr>
            <a:lvl6pPr marL="1383716" indent="0">
              <a:buNone/>
              <a:defRPr sz="968" b="1"/>
            </a:lvl6pPr>
            <a:lvl7pPr marL="1660459" indent="0">
              <a:buNone/>
              <a:defRPr sz="968" b="1"/>
            </a:lvl7pPr>
            <a:lvl8pPr marL="1937202" indent="0">
              <a:buNone/>
              <a:defRPr sz="968" b="1"/>
            </a:lvl8pPr>
            <a:lvl9pPr marL="2213945" indent="0">
              <a:buNone/>
              <a:defRPr sz="96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8357" y="3879967"/>
            <a:ext cx="3122207" cy="570684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36271" y="2603857"/>
            <a:ext cx="3137584" cy="1276110"/>
          </a:xfrm>
        </p:spPr>
        <p:txBody>
          <a:bodyPr anchor="b"/>
          <a:lstStyle>
            <a:lvl1pPr marL="0" indent="0">
              <a:buNone/>
              <a:defRPr sz="1453" b="1"/>
            </a:lvl1pPr>
            <a:lvl2pPr marL="276743" indent="0">
              <a:buNone/>
              <a:defRPr sz="1211" b="1"/>
            </a:lvl2pPr>
            <a:lvl3pPr marL="553486" indent="0">
              <a:buNone/>
              <a:defRPr sz="1090" b="1"/>
            </a:lvl3pPr>
            <a:lvl4pPr marL="830229" indent="0">
              <a:buNone/>
              <a:defRPr sz="968" b="1"/>
            </a:lvl4pPr>
            <a:lvl5pPr marL="1106973" indent="0">
              <a:buNone/>
              <a:defRPr sz="968" b="1"/>
            </a:lvl5pPr>
            <a:lvl6pPr marL="1383716" indent="0">
              <a:buNone/>
              <a:defRPr sz="968" b="1"/>
            </a:lvl6pPr>
            <a:lvl7pPr marL="1660459" indent="0">
              <a:buNone/>
              <a:defRPr sz="968" b="1"/>
            </a:lvl7pPr>
            <a:lvl8pPr marL="1937202" indent="0">
              <a:buNone/>
              <a:defRPr sz="968" b="1"/>
            </a:lvl8pPr>
            <a:lvl9pPr marL="2213945" indent="0">
              <a:buNone/>
              <a:defRPr sz="96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36271" y="3879967"/>
            <a:ext cx="3137584" cy="570684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0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3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86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356" y="708131"/>
            <a:ext cx="2380335" cy="2478458"/>
          </a:xfrm>
        </p:spPr>
        <p:txBody>
          <a:bodyPr anchor="b"/>
          <a:lstStyle>
            <a:lvl1pPr>
              <a:defRPr sz="193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7584" y="1529367"/>
            <a:ext cx="3736271" cy="7548478"/>
          </a:xfrm>
        </p:spPr>
        <p:txBody>
          <a:bodyPr/>
          <a:lstStyle>
            <a:lvl1pPr>
              <a:defRPr sz="1937"/>
            </a:lvl1pPr>
            <a:lvl2pPr>
              <a:defRPr sz="1695"/>
            </a:lvl2pPr>
            <a:lvl3pPr>
              <a:defRPr sz="1453"/>
            </a:lvl3pPr>
            <a:lvl4pPr>
              <a:defRPr sz="1211"/>
            </a:lvl4pPr>
            <a:lvl5pPr>
              <a:defRPr sz="1211"/>
            </a:lvl5pPr>
            <a:lvl6pPr>
              <a:defRPr sz="1211"/>
            </a:lvl6pPr>
            <a:lvl7pPr>
              <a:defRPr sz="1211"/>
            </a:lvl7pPr>
            <a:lvl8pPr>
              <a:defRPr sz="1211"/>
            </a:lvl8pPr>
            <a:lvl9pPr>
              <a:defRPr sz="12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8356" y="3186589"/>
            <a:ext cx="2380335" cy="5903550"/>
          </a:xfrm>
        </p:spPr>
        <p:txBody>
          <a:bodyPr/>
          <a:lstStyle>
            <a:lvl1pPr marL="0" indent="0">
              <a:buNone/>
              <a:defRPr sz="968"/>
            </a:lvl1pPr>
            <a:lvl2pPr marL="276743" indent="0">
              <a:buNone/>
              <a:defRPr sz="847"/>
            </a:lvl2pPr>
            <a:lvl3pPr marL="553486" indent="0">
              <a:buNone/>
              <a:defRPr sz="726"/>
            </a:lvl3pPr>
            <a:lvl4pPr marL="830229" indent="0">
              <a:buNone/>
              <a:defRPr sz="605"/>
            </a:lvl4pPr>
            <a:lvl5pPr marL="1106973" indent="0">
              <a:buNone/>
              <a:defRPr sz="605"/>
            </a:lvl5pPr>
            <a:lvl6pPr marL="1383716" indent="0">
              <a:buNone/>
              <a:defRPr sz="605"/>
            </a:lvl6pPr>
            <a:lvl7pPr marL="1660459" indent="0">
              <a:buNone/>
              <a:defRPr sz="605"/>
            </a:lvl7pPr>
            <a:lvl8pPr marL="1937202" indent="0">
              <a:buNone/>
              <a:defRPr sz="605"/>
            </a:lvl8pPr>
            <a:lvl9pPr marL="2213945" indent="0">
              <a:buNone/>
              <a:defRPr sz="6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3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356" y="708131"/>
            <a:ext cx="2380335" cy="2478458"/>
          </a:xfrm>
        </p:spPr>
        <p:txBody>
          <a:bodyPr anchor="b"/>
          <a:lstStyle>
            <a:lvl1pPr>
              <a:defRPr sz="193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137584" y="1529367"/>
            <a:ext cx="3736271" cy="7548478"/>
          </a:xfrm>
        </p:spPr>
        <p:txBody>
          <a:bodyPr/>
          <a:lstStyle>
            <a:lvl1pPr marL="0" indent="0">
              <a:buNone/>
              <a:defRPr sz="1937"/>
            </a:lvl1pPr>
            <a:lvl2pPr marL="276743" indent="0">
              <a:buNone/>
              <a:defRPr sz="1695"/>
            </a:lvl2pPr>
            <a:lvl3pPr marL="553486" indent="0">
              <a:buNone/>
              <a:defRPr sz="1453"/>
            </a:lvl3pPr>
            <a:lvl4pPr marL="830229" indent="0">
              <a:buNone/>
              <a:defRPr sz="1211"/>
            </a:lvl4pPr>
            <a:lvl5pPr marL="1106973" indent="0">
              <a:buNone/>
              <a:defRPr sz="1211"/>
            </a:lvl5pPr>
            <a:lvl6pPr marL="1383716" indent="0">
              <a:buNone/>
              <a:defRPr sz="1211"/>
            </a:lvl6pPr>
            <a:lvl7pPr marL="1660459" indent="0">
              <a:buNone/>
              <a:defRPr sz="1211"/>
            </a:lvl7pPr>
            <a:lvl8pPr marL="1937202" indent="0">
              <a:buNone/>
              <a:defRPr sz="1211"/>
            </a:lvl8pPr>
            <a:lvl9pPr marL="2213945" indent="0">
              <a:buNone/>
              <a:defRPr sz="121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8356" y="3186589"/>
            <a:ext cx="2380335" cy="5903550"/>
          </a:xfrm>
        </p:spPr>
        <p:txBody>
          <a:bodyPr/>
          <a:lstStyle>
            <a:lvl1pPr marL="0" indent="0">
              <a:buNone/>
              <a:defRPr sz="968"/>
            </a:lvl1pPr>
            <a:lvl2pPr marL="276743" indent="0">
              <a:buNone/>
              <a:defRPr sz="847"/>
            </a:lvl2pPr>
            <a:lvl3pPr marL="553486" indent="0">
              <a:buNone/>
              <a:defRPr sz="726"/>
            </a:lvl3pPr>
            <a:lvl4pPr marL="830229" indent="0">
              <a:buNone/>
              <a:defRPr sz="605"/>
            </a:lvl4pPr>
            <a:lvl5pPr marL="1106973" indent="0">
              <a:buNone/>
              <a:defRPr sz="605"/>
            </a:lvl5pPr>
            <a:lvl6pPr marL="1383716" indent="0">
              <a:buNone/>
              <a:defRPr sz="605"/>
            </a:lvl6pPr>
            <a:lvl7pPr marL="1660459" indent="0">
              <a:buNone/>
              <a:defRPr sz="605"/>
            </a:lvl7pPr>
            <a:lvl8pPr marL="1937202" indent="0">
              <a:buNone/>
              <a:defRPr sz="605"/>
            </a:lvl8pPr>
            <a:lvl9pPr marL="2213945" indent="0">
              <a:buNone/>
              <a:defRPr sz="6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91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7395" y="565522"/>
            <a:ext cx="6365498" cy="2053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7395" y="2827606"/>
            <a:ext cx="6365498" cy="6739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7395" y="9844987"/>
            <a:ext cx="166056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31936-4436-4687-9CFA-14ECF3138653}" type="datetimeFigureOut">
              <a:rPr kumimoji="1" lang="ja-JP" altLang="en-US" smtClean="0"/>
              <a:t>2024/1/12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44721" y="9844987"/>
            <a:ext cx="2490847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12328" y="9844987"/>
            <a:ext cx="166056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BED7-6E3F-4BA0-B3A2-CB7C4DC17D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1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553486" rtl="0" eaLnBrk="1" latinLnBrk="0" hangingPunct="1">
        <a:lnSpc>
          <a:spcPct val="90000"/>
        </a:lnSpc>
        <a:spcBef>
          <a:spcPct val="0"/>
        </a:spcBef>
        <a:buNone/>
        <a:defRPr kumimoji="1" sz="26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372" indent="-138372" algn="l" defTabSz="553486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kumimoji="1" sz="1695" kern="1200">
          <a:solidFill>
            <a:schemeClr val="tx1"/>
          </a:solidFill>
          <a:latin typeface="+mn-lt"/>
          <a:ea typeface="+mn-ea"/>
          <a:cs typeface="+mn-cs"/>
        </a:defRPr>
      </a:lvl1pPr>
      <a:lvl2pPr marL="415115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691858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211" kern="1200">
          <a:solidFill>
            <a:schemeClr val="tx1"/>
          </a:solidFill>
          <a:latin typeface="+mn-lt"/>
          <a:ea typeface="+mn-ea"/>
          <a:cs typeface="+mn-cs"/>
        </a:defRPr>
      </a:lvl3pPr>
      <a:lvl4pPr marL="968601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4pPr>
      <a:lvl5pPr marL="1245344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5pPr>
      <a:lvl6pPr marL="1522087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6pPr>
      <a:lvl7pPr marL="1798831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7pPr>
      <a:lvl8pPr marL="2075574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8pPr>
      <a:lvl9pPr marL="2352317" indent="-138372" algn="l" defTabSz="553486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1pPr>
      <a:lvl2pPr marL="276743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2pPr>
      <a:lvl3pPr marL="553486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3pPr>
      <a:lvl4pPr marL="830229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4pPr>
      <a:lvl5pPr marL="1106973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716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6pPr>
      <a:lvl7pPr marL="1660459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7pPr>
      <a:lvl8pPr marL="1937202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8pPr>
      <a:lvl9pPr marL="2213945" algn="l" defTabSz="553486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uesugi.takahiro@pref.hokkaido.lg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528439F-FA06-A2B4-8651-0B6A0FC36381}"/>
              </a:ext>
            </a:extLst>
          </p:cNvPr>
          <p:cNvCxnSpPr>
            <a:cxnSpLocks/>
          </p:cNvCxnSpPr>
          <p:nvPr/>
        </p:nvCxnSpPr>
        <p:spPr>
          <a:xfrm>
            <a:off x="1373968" y="3738251"/>
            <a:ext cx="0" cy="445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C60042F-0241-094D-859E-8ED1937E2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67717"/>
              </p:ext>
            </p:extLst>
          </p:nvPr>
        </p:nvGraphicFramePr>
        <p:xfrm>
          <a:off x="377776" y="3438773"/>
          <a:ext cx="6651312" cy="5699665"/>
        </p:xfrm>
        <a:graphic>
          <a:graphicData uri="http://schemas.openxmlformats.org/drawingml/2006/table">
            <a:tbl>
              <a:tblPr/>
              <a:tblGrid>
                <a:gridCol w="6651312">
                  <a:extLst>
                    <a:ext uri="{9D8B030D-6E8A-4147-A177-3AD203B41FA5}">
                      <a16:colId xmlns:a16="http://schemas.microsoft.com/office/drawing/2014/main" val="232283655"/>
                    </a:ext>
                  </a:extLst>
                </a:gridCol>
              </a:tblGrid>
              <a:tr h="569966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629401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1053F9-7964-A76C-EA83-1E21FAA702A0}"/>
              </a:ext>
            </a:extLst>
          </p:cNvPr>
          <p:cNvSpPr/>
          <p:nvPr/>
        </p:nvSpPr>
        <p:spPr>
          <a:xfrm>
            <a:off x="341771" y="126406"/>
            <a:ext cx="6696744" cy="10481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1769" y="10156697"/>
            <a:ext cx="6814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+mn-ea"/>
              </a:rPr>
              <a:t>※</a:t>
            </a:r>
            <a:r>
              <a:rPr lang="ja-JP" altLang="en-US" sz="1000" dirty="0">
                <a:latin typeface="+mn-ea"/>
              </a:rPr>
              <a:t>ご記入いただいた個人情報は、本事業の企画・運営への活用、今後の事業のご案内に使用するものであり、同意なくして第三者への提供はいたしません。</a:t>
            </a:r>
            <a:endParaRPr lang="en-US" altLang="ja-JP" sz="1000" dirty="0">
              <a:latin typeface="+mn-ea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20725" y="-233635"/>
            <a:ext cx="738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0" lang="en-US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8AF896-E15B-2926-936F-F8C9E518B589}"/>
              </a:ext>
            </a:extLst>
          </p:cNvPr>
          <p:cNvSpPr txBox="1"/>
          <p:nvPr/>
        </p:nvSpPr>
        <p:spPr>
          <a:xfrm>
            <a:off x="2213979" y="173551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空知エリア　地域ワークショップ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87ADCE-7B21-A0A7-5FA5-A2F8A9374AE9}"/>
              </a:ext>
            </a:extLst>
          </p:cNvPr>
          <p:cNvSpPr txBox="1"/>
          <p:nvPr/>
        </p:nvSpPr>
        <p:spPr>
          <a:xfrm>
            <a:off x="1061851" y="451976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「売れる！」売場のつくり方を学ぶ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65B302-209C-4C39-878D-4CBF72AACF75}"/>
              </a:ext>
            </a:extLst>
          </p:cNvPr>
          <p:cNvSpPr txBox="1"/>
          <p:nvPr/>
        </p:nvSpPr>
        <p:spPr>
          <a:xfrm>
            <a:off x="2222950" y="774477"/>
            <a:ext cx="293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参加申込書</a:t>
            </a:r>
            <a:endParaRPr kumimoji="1"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30B6F5-982F-8113-C757-7B0B2EA52125}"/>
              </a:ext>
            </a:extLst>
          </p:cNvPr>
          <p:cNvSpPr txBox="1"/>
          <p:nvPr/>
        </p:nvSpPr>
        <p:spPr>
          <a:xfrm>
            <a:off x="2646027" y="134858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　</a:t>
            </a:r>
            <a:endParaRPr kumimoji="1" lang="ja-JP" altLang="en-US" sz="20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793745-D692-4F67-FFB0-B8C9BF541881}"/>
              </a:ext>
            </a:extLst>
          </p:cNvPr>
          <p:cNvSpPr txBox="1"/>
          <p:nvPr/>
        </p:nvSpPr>
        <p:spPr>
          <a:xfrm>
            <a:off x="341770" y="1795828"/>
            <a:ext cx="669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下記参加申込書をご記入の上、</a:t>
            </a:r>
            <a:r>
              <a:rPr kumimoji="1" lang="en-US" altLang="ja-JP" sz="1400" b="1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b="1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月２５日（木）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までにメールまたは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にてご提出ください。または下記に記載の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コードからお申込みください。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EA84445-B0C0-B05D-C50D-8EA0AD41E3E0}"/>
              </a:ext>
            </a:extLst>
          </p:cNvPr>
          <p:cNvCxnSpPr>
            <a:cxnSpLocks/>
          </p:cNvCxnSpPr>
          <p:nvPr/>
        </p:nvCxnSpPr>
        <p:spPr>
          <a:xfrm>
            <a:off x="341772" y="2574677"/>
            <a:ext cx="6696743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C8B89C-78D2-D495-4ADD-5EB6B43E766C}"/>
              </a:ext>
            </a:extLst>
          </p:cNvPr>
          <p:cNvSpPr txBox="1"/>
          <p:nvPr/>
        </p:nvSpPr>
        <p:spPr>
          <a:xfrm>
            <a:off x="341769" y="2663092"/>
            <a:ext cx="669674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申込・問合せ先：空知総合振興局産業振興部商工労働観光課　担当：松本、上杉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mail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uesugi.takahiro@pref.hokkaido.lg.jp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TEL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0126‐20‐0147 FAX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0126‐25‐9712</a:t>
            </a:r>
          </a:p>
          <a:p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EF3EB1-DB2D-1E03-C5AF-510F97E4812D}"/>
              </a:ext>
            </a:extLst>
          </p:cNvPr>
          <p:cNvSpPr txBox="1"/>
          <p:nvPr/>
        </p:nvSpPr>
        <p:spPr>
          <a:xfrm>
            <a:off x="3762152" y="2286645"/>
            <a:ext cx="3456384" cy="25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QR</a:t>
            </a:r>
            <a:r>
              <a:rPr lang="ja-JP" altLang="en-US" sz="1050" dirty="0"/>
              <a:t>コードは（株）デンソーウェーブの登録商標です</a:t>
            </a:r>
            <a:endParaRPr lang="en-US" altLang="ja-JP" sz="1050" dirty="0"/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DB4D910-9895-7B8A-6049-A63C096D73EE}"/>
              </a:ext>
            </a:extLst>
          </p:cNvPr>
          <p:cNvCxnSpPr>
            <a:cxnSpLocks/>
          </p:cNvCxnSpPr>
          <p:nvPr/>
        </p:nvCxnSpPr>
        <p:spPr>
          <a:xfrm>
            <a:off x="377776" y="8479333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6FEA352-DB10-37BC-B37D-6D89A18A69FF}"/>
              </a:ext>
            </a:extLst>
          </p:cNvPr>
          <p:cNvCxnSpPr>
            <a:cxnSpLocks/>
          </p:cNvCxnSpPr>
          <p:nvPr/>
        </p:nvCxnSpPr>
        <p:spPr>
          <a:xfrm>
            <a:off x="377776" y="4446885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AC978DC-6DAD-465C-B8B4-4353AC2B844C}"/>
              </a:ext>
            </a:extLst>
          </p:cNvPr>
          <p:cNvCxnSpPr>
            <a:cxnSpLocks/>
          </p:cNvCxnSpPr>
          <p:nvPr/>
        </p:nvCxnSpPr>
        <p:spPr>
          <a:xfrm>
            <a:off x="377776" y="4086845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2E3A027-E4A6-A912-8C32-3DDA4860F762}"/>
              </a:ext>
            </a:extLst>
          </p:cNvPr>
          <p:cNvCxnSpPr>
            <a:cxnSpLocks/>
          </p:cNvCxnSpPr>
          <p:nvPr/>
        </p:nvCxnSpPr>
        <p:spPr>
          <a:xfrm>
            <a:off x="377776" y="3738251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2FC20C2-AD51-9B45-37D8-F25FB28A3303}"/>
              </a:ext>
            </a:extLst>
          </p:cNvPr>
          <p:cNvCxnSpPr>
            <a:cxnSpLocks/>
          </p:cNvCxnSpPr>
          <p:nvPr/>
        </p:nvCxnSpPr>
        <p:spPr>
          <a:xfrm>
            <a:off x="377776" y="5310981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402AF63-AE8B-7AAE-7569-3DF61675C517}"/>
              </a:ext>
            </a:extLst>
          </p:cNvPr>
          <p:cNvCxnSpPr>
            <a:cxnSpLocks/>
          </p:cNvCxnSpPr>
          <p:nvPr/>
        </p:nvCxnSpPr>
        <p:spPr>
          <a:xfrm>
            <a:off x="364485" y="5815037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923611A-7C90-2116-7C0A-26A1B44A8917}"/>
              </a:ext>
            </a:extLst>
          </p:cNvPr>
          <p:cNvCxnSpPr>
            <a:cxnSpLocks/>
          </p:cNvCxnSpPr>
          <p:nvPr/>
        </p:nvCxnSpPr>
        <p:spPr>
          <a:xfrm>
            <a:off x="377776" y="6175077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4F5A559-1AA2-B04E-01DB-4E0E310ECDE6}"/>
              </a:ext>
            </a:extLst>
          </p:cNvPr>
          <p:cNvCxnSpPr>
            <a:cxnSpLocks/>
          </p:cNvCxnSpPr>
          <p:nvPr/>
        </p:nvCxnSpPr>
        <p:spPr>
          <a:xfrm>
            <a:off x="377776" y="6535117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31D8650-6099-943E-432B-C37835D86DB9}"/>
              </a:ext>
            </a:extLst>
          </p:cNvPr>
          <p:cNvCxnSpPr>
            <a:cxnSpLocks/>
          </p:cNvCxnSpPr>
          <p:nvPr/>
        </p:nvCxnSpPr>
        <p:spPr>
          <a:xfrm>
            <a:off x="377776" y="8191301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8A48BB1-8D1B-6BB8-E498-A617D66C8156}"/>
              </a:ext>
            </a:extLst>
          </p:cNvPr>
          <p:cNvSpPr/>
          <p:nvPr/>
        </p:nvSpPr>
        <p:spPr>
          <a:xfrm>
            <a:off x="1061851" y="6547526"/>
            <a:ext cx="914400" cy="275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416D7B9-9755-CC52-A19A-44C72A291C48}"/>
              </a:ext>
            </a:extLst>
          </p:cNvPr>
          <p:cNvSpPr/>
          <p:nvPr/>
        </p:nvSpPr>
        <p:spPr>
          <a:xfrm>
            <a:off x="916768" y="7399212"/>
            <a:ext cx="914400" cy="288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FD3DE7F0-BCB1-BEE7-24D3-8F39D0374B93}"/>
              </a:ext>
            </a:extLst>
          </p:cNvPr>
          <p:cNvGrpSpPr/>
          <p:nvPr/>
        </p:nvGrpSpPr>
        <p:grpSpPr>
          <a:xfrm>
            <a:off x="334157" y="3461252"/>
            <a:ext cx="6835910" cy="5954185"/>
            <a:chOff x="334157" y="3461252"/>
            <a:chExt cx="6835910" cy="5954185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4A427A5F-D7DF-0FF8-E929-096C7C513DAA}"/>
                </a:ext>
              </a:extLst>
            </p:cNvPr>
            <p:cNvSpPr txBox="1"/>
            <p:nvPr/>
          </p:nvSpPr>
          <p:spPr>
            <a:xfrm>
              <a:off x="334157" y="6546150"/>
              <a:ext cx="68219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申込者②（複数人ご参加の場合は、下記に続けてご記入ください）</a:t>
              </a:r>
              <a:endParaRPr lang="ja-JP" altLang="en-US" sz="1200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923BB6A-1B74-E7F3-7E63-232718D1876B}"/>
                </a:ext>
              </a:extLst>
            </p:cNvPr>
            <p:cNvSpPr txBox="1"/>
            <p:nvPr/>
          </p:nvSpPr>
          <p:spPr>
            <a:xfrm>
              <a:off x="341769" y="4158853"/>
              <a:ext cx="68219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事業者名</a:t>
              </a:r>
              <a:endParaRPr lang="ja-JP" altLang="en-US" sz="1200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9E2D5FA-2288-F211-67AB-30D52A2303C4}"/>
                </a:ext>
              </a:extLst>
            </p:cNvPr>
            <p:cNvSpPr txBox="1"/>
            <p:nvPr/>
          </p:nvSpPr>
          <p:spPr>
            <a:xfrm>
              <a:off x="341769" y="3461252"/>
              <a:ext cx="68219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①は全て記入必須事項です。</a:t>
              </a:r>
              <a:endParaRPr lang="ja-JP" altLang="en-US" sz="1200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922D8B4-5EFD-5966-4B1E-06DEE0EBDD73}"/>
                </a:ext>
              </a:extLst>
            </p:cNvPr>
            <p:cNvSpPr txBox="1"/>
            <p:nvPr/>
          </p:nvSpPr>
          <p:spPr>
            <a:xfrm>
              <a:off x="341769" y="3795817"/>
              <a:ext cx="90522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申込者①</a:t>
              </a:r>
              <a:endParaRPr lang="ja-JP" altLang="en-US" sz="1200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07DB642-C63C-FA67-653E-1AAFF8FBFF1F}"/>
                </a:ext>
              </a:extLst>
            </p:cNvPr>
            <p:cNvSpPr txBox="1"/>
            <p:nvPr/>
          </p:nvSpPr>
          <p:spPr>
            <a:xfrm>
              <a:off x="341769" y="5856490"/>
              <a:ext cx="637271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E-mail</a:t>
              </a:r>
              <a:endParaRPr lang="ja-JP" altLang="en-US" sz="1200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C4DC342-07AD-3FA2-BC9D-16C1319551DB}"/>
                </a:ext>
              </a:extLst>
            </p:cNvPr>
            <p:cNvSpPr txBox="1"/>
            <p:nvPr/>
          </p:nvSpPr>
          <p:spPr>
            <a:xfrm>
              <a:off x="334157" y="5315036"/>
              <a:ext cx="682190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参加者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（職・氏名）</a:t>
              </a:r>
              <a:endParaRPr lang="ja-JP" altLang="en-US" sz="1200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047079F-E450-70F9-3B62-C260C63617D9}"/>
                </a:ext>
              </a:extLst>
            </p:cNvPr>
            <p:cNvSpPr txBox="1"/>
            <p:nvPr/>
          </p:nvSpPr>
          <p:spPr>
            <a:xfrm>
              <a:off x="348163" y="6216597"/>
              <a:ext cx="68219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業種</a:t>
              </a:r>
              <a:endParaRPr lang="ja-JP" altLang="en-US" sz="1200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DD5EC699-92FB-4BCC-E373-298EFD94690E}"/>
                </a:ext>
              </a:extLst>
            </p:cNvPr>
            <p:cNvSpPr txBox="1"/>
            <p:nvPr/>
          </p:nvSpPr>
          <p:spPr>
            <a:xfrm>
              <a:off x="334157" y="4446885"/>
              <a:ext cx="539808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住所及び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連絡先</a:t>
              </a:r>
              <a:endParaRPr lang="ja-JP" altLang="en-US" sz="1200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C72A4988-8538-4C24-D6BA-08F2F92F0604}"/>
                </a:ext>
              </a:extLst>
            </p:cNvPr>
            <p:cNvSpPr txBox="1"/>
            <p:nvPr/>
          </p:nvSpPr>
          <p:spPr>
            <a:xfrm>
              <a:off x="341769" y="6895157"/>
              <a:ext cx="682190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参加者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（職・氏名）</a:t>
              </a:r>
              <a:endParaRPr lang="ja-JP" altLang="en-US" sz="1200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690B4A7F-C334-3DA2-83EB-1A8CE600467F}"/>
                </a:ext>
              </a:extLst>
            </p:cNvPr>
            <p:cNvSpPr txBox="1"/>
            <p:nvPr/>
          </p:nvSpPr>
          <p:spPr>
            <a:xfrm>
              <a:off x="343588" y="8202334"/>
              <a:ext cx="68219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その他、連絡事項があればご記入ください。</a:t>
              </a:r>
              <a:endParaRPr lang="ja-JP" altLang="en-US" sz="1200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51EF7E17-B92C-3F3A-C7F2-E6CAB3BFAF5D}"/>
                </a:ext>
              </a:extLst>
            </p:cNvPr>
            <p:cNvSpPr txBox="1"/>
            <p:nvPr/>
          </p:nvSpPr>
          <p:spPr>
            <a:xfrm>
              <a:off x="347017" y="9138438"/>
              <a:ext cx="68219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申込用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QR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コード</a:t>
              </a:r>
              <a:endParaRPr lang="ja-JP" altLang="en-US" sz="1200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DD4F0B4C-A12A-170F-71BA-6C7A883A57C6}"/>
                </a:ext>
              </a:extLst>
            </p:cNvPr>
            <p:cNvSpPr txBox="1"/>
            <p:nvPr/>
          </p:nvSpPr>
          <p:spPr>
            <a:xfrm>
              <a:off x="351200" y="7687245"/>
              <a:ext cx="621926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参加者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（職・氏名）</a:t>
              </a:r>
              <a:endParaRPr lang="ja-JP" altLang="en-US" sz="1200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1287132C-5E8C-1292-D095-5502E91BADBD}"/>
                </a:ext>
              </a:extLst>
            </p:cNvPr>
            <p:cNvSpPr txBox="1"/>
            <p:nvPr/>
          </p:nvSpPr>
          <p:spPr>
            <a:xfrm>
              <a:off x="1373968" y="4458284"/>
              <a:ext cx="382834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〒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TEL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　　　　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FAX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　　　　　　　</a:t>
              </a:r>
              <a:endParaRPr lang="ja-JP" altLang="en-US" sz="1200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E0B72F76-D1EB-FCE1-D3E3-B6E20E5D9067}"/>
                </a:ext>
              </a:extLst>
            </p:cNvPr>
            <p:cNvSpPr txBox="1"/>
            <p:nvPr/>
          </p:nvSpPr>
          <p:spPr>
            <a:xfrm>
              <a:off x="343588" y="7410246"/>
              <a:ext cx="637089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申込者③（複数人ご参加の場合は、下記に続けてご記入ください）</a:t>
              </a:r>
              <a:endParaRPr lang="ja-JP" altLang="en-US" sz="1200" dirty="0"/>
            </a:p>
          </p:txBody>
        </p:sp>
      </p:grp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15802A23-8F26-BF71-35A4-61D0D04E2B15}"/>
              </a:ext>
            </a:extLst>
          </p:cNvPr>
          <p:cNvCxnSpPr>
            <a:cxnSpLocks/>
          </p:cNvCxnSpPr>
          <p:nvPr/>
        </p:nvCxnSpPr>
        <p:spPr>
          <a:xfrm>
            <a:off x="377776" y="6823149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DBE171F-5AE2-1E63-8DBB-9F7E383704CA}"/>
              </a:ext>
            </a:extLst>
          </p:cNvPr>
          <p:cNvCxnSpPr>
            <a:cxnSpLocks/>
          </p:cNvCxnSpPr>
          <p:nvPr/>
        </p:nvCxnSpPr>
        <p:spPr>
          <a:xfrm>
            <a:off x="377776" y="7399213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DCF9B55-E2BD-5B06-06D6-FBC7719E4130}"/>
              </a:ext>
            </a:extLst>
          </p:cNvPr>
          <p:cNvCxnSpPr>
            <a:cxnSpLocks/>
          </p:cNvCxnSpPr>
          <p:nvPr/>
        </p:nvCxnSpPr>
        <p:spPr>
          <a:xfrm>
            <a:off x="377776" y="7676212"/>
            <a:ext cx="6651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図 50">
            <a:extLst>
              <a:ext uri="{FF2B5EF4-FFF2-40B4-BE49-F238E27FC236}">
                <a16:creationId xmlns:a16="http://schemas.microsoft.com/office/drawing/2014/main" id="{E1046F74-7FCE-2CD2-D844-FA31058F2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41" y="9432752"/>
            <a:ext cx="745447" cy="74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8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5068</TotalTime>
  <Words>250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食のブランド・ステップアップ相談会 in 空知</dc:title>
  <dc:creator>北海道</dc:creator>
  <cp:lastModifiedBy>user</cp:lastModifiedBy>
  <cp:revision>239</cp:revision>
  <cp:lastPrinted>2023-09-08T03:00:20Z</cp:lastPrinted>
  <dcterms:created xsi:type="dcterms:W3CDTF">2015-06-11T02:18:10Z</dcterms:created>
  <dcterms:modified xsi:type="dcterms:W3CDTF">2024-01-12T02:56:25Z</dcterms:modified>
</cp:coreProperties>
</file>